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641" r:id="rId3"/>
    <p:sldId id="640" r:id="rId4"/>
    <p:sldId id="257" r:id="rId5"/>
    <p:sldId id="258" r:id="rId6"/>
    <p:sldId id="260" r:id="rId7"/>
    <p:sldId id="259" r:id="rId8"/>
    <p:sldId id="261" r:id="rId9"/>
    <p:sldId id="262" r:id="rId10"/>
    <p:sldId id="263" r:id="rId11"/>
    <p:sldId id="493" r:id="rId12"/>
    <p:sldId id="502" r:id="rId13"/>
    <p:sldId id="503" r:id="rId14"/>
    <p:sldId id="528" r:id="rId15"/>
    <p:sldId id="623" r:id="rId16"/>
    <p:sldId id="504" r:id="rId17"/>
    <p:sldId id="529" r:id="rId18"/>
    <p:sldId id="530" r:id="rId19"/>
    <p:sldId id="531" r:id="rId20"/>
    <p:sldId id="505" r:id="rId21"/>
    <p:sldId id="540" r:id="rId22"/>
    <p:sldId id="533" r:id="rId23"/>
    <p:sldId id="532" r:id="rId24"/>
    <p:sldId id="534" r:id="rId25"/>
    <p:sldId id="535" r:id="rId26"/>
    <p:sldId id="624" r:id="rId27"/>
    <p:sldId id="506" r:id="rId28"/>
    <p:sldId id="537" r:id="rId29"/>
    <p:sldId id="538" r:id="rId30"/>
    <p:sldId id="539" r:id="rId31"/>
    <p:sldId id="605" r:id="rId32"/>
    <p:sldId id="632" r:id="rId33"/>
    <p:sldId id="638" r:id="rId34"/>
    <p:sldId id="507" r:id="rId35"/>
    <p:sldId id="541" r:id="rId36"/>
    <p:sldId id="542" r:id="rId37"/>
    <p:sldId id="606" r:id="rId38"/>
    <p:sldId id="508" r:id="rId39"/>
    <p:sldId id="543" r:id="rId40"/>
    <p:sldId id="607" r:id="rId41"/>
    <p:sldId id="510" r:id="rId42"/>
    <p:sldId id="544" r:id="rId43"/>
    <p:sldId id="608" r:id="rId44"/>
    <p:sldId id="545" r:id="rId45"/>
    <p:sldId id="609" r:id="rId46"/>
    <p:sldId id="509" r:id="rId47"/>
    <p:sldId id="546" r:id="rId48"/>
    <p:sldId id="547" r:id="rId49"/>
    <p:sldId id="548" r:id="rId50"/>
    <p:sldId id="512" r:id="rId51"/>
    <p:sldId id="549" r:id="rId52"/>
    <p:sldId id="550" r:id="rId53"/>
    <p:sldId id="513" r:id="rId54"/>
    <p:sldId id="625" r:id="rId55"/>
    <p:sldId id="626" r:id="rId56"/>
    <p:sldId id="627" r:id="rId57"/>
    <p:sldId id="516" r:id="rId58"/>
    <p:sldId id="611" r:id="rId59"/>
    <p:sldId id="610" r:id="rId60"/>
    <p:sldId id="612" r:id="rId61"/>
    <p:sldId id="613" r:id="rId62"/>
    <p:sldId id="628" r:id="rId63"/>
    <p:sldId id="629" r:id="rId64"/>
    <p:sldId id="552" r:id="rId65"/>
    <p:sldId id="515" r:id="rId66"/>
    <p:sldId id="553" r:id="rId67"/>
    <p:sldId id="614" r:id="rId68"/>
    <p:sldId id="555" r:id="rId69"/>
    <p:sldId id="615" r:id="rId70"/>
    <p:sldId id="554" r:id="rId71"/>
    <p:sldId id="630" r:id="rId72"/>
    <p:sldId id="517" r:id="rId73"/>
    <p:sldId id="556" r:id="rId74"/>
    <p:sldId id="557" r:id="rId75"/>
    <p:sldId id="616" r:id="rId76"/>
    <p:sldId id="558" r:id="rId77"/>
    <p:sldId id="617" r:id="rId78"/>
    <p:sldId id="511" r:id="rId79"/>
    <p:sldId id="559" r:id="rId80"/>
    <p:sldId id="560" r:id="rId81"/>
    <p:sldId id="631" r:id="rId82"/>
    <p:sldId id="514" r:id="rId83"/>
    <p:sldId id="561" r:id="rId84"/>
    <p:sldId id="562" r:id="rId85"/>
    <p:sldId id="563" r:id="rId86"/>
    <p:sldId id="518" r:id="rId87"/>
    <p:sldId id="565" r:id="rId88"/>
    <p:sldId id="566" r:id="rId89"/>
    <p:sldId id="567" r:id="rId90"/>
    <p:sldId id="568" r:id="rId91"/>
    <p:sldId id="569" r:id="rId92"/>
    <p:sldId id="519" r:id="rId93"/>
    <p:sldId id="570" r:id="rId94"/>
    <p:sldId id="571" r:id="rId95"/>
    <p:sldId id="520" r:id="rId96"/>
    <p:sldId id="572" r:id="rId97"/>
    <p:sldId id="635" r:id="rId98"/>
    <p:sldId id="573" r:id="rId99"/>
    <p:sldId id="636" r:id="rId100"/>
    <p:sldId id="637" r:id="rId101"/>
    <p:sldId id="639" r:id="rId102"/>
    <p:sldId id="634" r:id="rId103"/>
    <p:sldId id="521" r:id="rId104"/>
    <p:sldId id="522" r:id="rId105"/>
    <p:sldId id="619" r:id="rId106"/>
    <p:sldId id="620" r:id="rId107"/>
    <p:sldId id="621" r:id="rId108"/>
    <p:sldId id="622" r:id="rId109"/>
    <p:sldId id="574" r:id="rId110"/>
    <p:sldId id="525" r:id="rId111"/>
    <p:sldId id="526" r:id="rId112"/>
    <p:sldId id="601" r:id="rId113"/>
    <p:sldId id="604" r:id="rId114"/>
    <p:sldId id="60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3C6A27-BE27-4A4F-96D9-B6B7349AEF44}" v="327" dt="2022-04-05T04:52:3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63" autoAdjust="0"/>
  </p:normalViewPr>
  <p:slideViewPr>
    <p:cSldViewPr snapToGrid="0">
      <p:cViewPr varScale="1">
        <p:scale>
          <a:sx n="94" d="100"/>
          <a:sy n="94" d="100"/>
        </p:scale>
        <p:origin x="1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122D48AE-8C5B-4DFD-B535-D63A090900FD}"/>
    <pc:docChg chg="custSel delSld modSld">
      <pc:chgData name="Sean Feldman" userId="c0f75423fe67f72e" providerId="LiveId" clId="{122D48AE-8C5B-4DFD-B535-D63A090900FD}" dt="2019-11-28T22:47:12.309" v="3" actId="47"/>
      <pc:docMkLst>
        <pc:docMk/>
      </pc:docMkLst>
      <pc:sldChg chg="delSp">
        <pc:chgData name="Sean Feldman" userId="c0f75423fe67f72e" providerId="LiveId" clId="{122D48AE-8C5B-4DFD-B535-D63A090900FD}" dt="2019-11-28T22:46:32.006" v="2" actId="478"/>
        <pc:sldMkLst>
          <pc:docMk/>
          <pc:sldMk cId="2289192671" sldId="256"/>
        </pc:sldMkLst>
        <pc:picChg chg="del">
          <ac:chgData name="Sean Feldman" userId="c0f75423fe67f72e" providerId="LiveId" clId="{122D48AE-8C5B-4DFD-B535-D63A090900FD}" dt="2019-11-28T22:46:32.006" v="2" actId="478"/>
          <ac:picMkLst>
            <pc:docMk/>
            <pc:sldMk cId="2289192671" sldId="256"/>
            <ac:picMk id="5" creationId="{90FFBD33-897C-4CEF-BD42-7113A731D59B}"/>
          </ac:picMkLst>
        </pc:picChg>
      </pc:sldChg>
      <pc:sldChg chg="modSp">
        <pc:chgData name="Sean Feldman" userId="c0f75423fe67f72e" providerId="LiveId" clId="{122D48AE-8C5B-4DFD-B535-D63A090900FD}" dt="2019-11-28T20:39:43.692" v="1" actId="404"/>
        <pc:sldMkLst>
          <pc:docMk/>
          <pc:sldMk cId="1250767793" sldId="602"/>
        </pc:sldMkLst>
        <pc:spChg chg="mod">
          <ac:chgData name="Sean Feldman" userId="c0f75423fe67f72e" providerId="LiveId" clId="{122D48AE-8C5B-4DFD-B535-D63A090900FD}" dt="2019-11-28T20:39:43.692" v="1" actId="404"/>
          <ac:spMkLst>
            <pc:docMk/>
            <pc:sldMk cId="1250767793" sldId="602"/>
            <ac:spMk id="7" creationId="{C597DE16-3DA8-42E5-BA0B-5C6707DCB5D2}"/>
          </ac:spMkLst>
        </pc:spChg>
      </pc:sldChg>
      <pc:sldChg chg="del">
        <pc:chgData name="Sean Feldman" userId="c0f75423fe67f72e" providerId="LiveId" clId="{122D48AE-8C5B-4DFD-B535-D63A090900FD}" dt="2019-11-28T22:47:12.309" v="3" actId="47"/>
        <pc:sldMkLst>
          <pc:docMk/>
          <pc:sldMk cId="2221071754" sldId="618"/>
        </pc:sldMkLst>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docChgLst>
    <pc:chgData name="Sean Feldman" userId="c0f75423fe67f72e" providerId="LiveId" clId="{159819AE-3381-4CD3-ADA4-EC4C3E111DFA}"/>
    <pc:docChg chg="undo custSel addSld delSld modSld">
      <pc:chgData name="Sean Feldman" userId="c0f75423fe67f72e" providerId="LiveId" clId="{159819AE-3381-4CD3-ADA4-EC4C3E111DFA}" dt="2019-12-14T07:04:47.328" v="4677"/>
      <pc:docMkLst>
        <pc:docMk/>
      </pc:docMkLst>
      <pc:sldChg chg="addSp delSp modSp">
        <pc:chgData name="Sean Feldman" userId="c0f75423fe67f72e" providerId="LiveId" clId="{159819AE-3381-4CD3-ADA4-EC4C3E111DFA}" dt="2019-12-14T07:04:47.120" v="4192"/>
        <pc:sldMkLst>
          <pc:docMk/>
          <pc:sldMk cId="2289192671" sldId="256"/>
        </pc:sldMkLst>
        <pc:spChg chg="mod">
          <ac:chgData name="Sean Feldman" userId="c0f75423fe67f72e" providerId="LiveId" clId="{159819AE-3381-4CD3-ADA4-EC4C3E111DFA}" dt="2019-12-13T23:50:04.861" v="300" actId="207"/>
          <ac:spMkLst>
            <pc:docMk/>
            <pc:sldMk cId="2289192671" sldId="256"/>
            <ac:spMk id="3" creationId="{673029C7-D710-432F-B289-F1C4255BD323}"/>
          </ac:spMkLst>
        </pc:spChg>
        <pc:spChg chg="add del mod">
          <ac:chgData name="Sean Feldman" userId="c0f75423fe67f72e" providerId="LiveId" clId="{159819AE-3381-4CD3-ADA4-EC4C3E111DFA}" dt="2019-12-14T07:00:16.820" v="1053"/>
          <ac:spMkLst>
            <pc:docMk/>
            <pc:sldMk cId="2289192671" sldId="256"/>
            <ac:spMk id="4" creationId="{7E96AE0E-7B02-4850-B641-F582B13EE8CA}"/>
          </ac:spMkLst>
        </pc:spChg>
        <pc:spChg chg="add del mod">
          <ac:chgData name="Sean Feldman" userId="c0f75423fe67f72e" providerId="LiveId" clId="{159819AE-3381-4CD3-ADA4-EC4C3E111DFA}" dt="2019-12-14T07:02:52.658" v="1543"/>
          <ac:spMkLst>
            <pc:docMk/>
            <pc:sldMk cId="2289192671" sldId="256"/>
            <ac:spMk id="5" creationId="{9EE51B6A-6F95-4534-A1A3-22EDAD494891}"/>
          </ac:spMkLst>
        </pc:spChg>
        <pc:spChg chg="add del mod">
          <ac:chgData name="Sean Feldman" userId="c0f75423fe67f72e" providerId="LiveId" clId="{159819AE-3381-4CD3-ADA4-EC4C3E111DFA}" dt="2019-12-14T07:03:20.440" v="1935"/>
          <ac:spMkLst>
            <pc:docMk/>
            <pc:sldMk cId="2289192671" sldId="256"/>
            <ac:spMk id="6" creationId="{A6DB6EC2-9B49-40E4-8951-0A64890F7CC9}"/>
          </ac:spMkLst>
        </pc:spChg>
        <pc:spChg chg="add del mod">
          <ac:chgData name="Sean Feldman" userId="c0f75423fe67f72e" providerId="LiveId" clId="{159819AE-3381-4CD3-ADA4-EC4C3E111DFA}" dt="2019-12-14T07:03:41.167" v="2425"/>
          <ac:spMkLst>
            <pc:docMk/>
            <pc:sldMk cId="2289192671" sldId="256"/>
            <ac:spMk id="7" creationId="{E29DD4A9-9900-4EB4-A93A-B13799C5F5FA}"/>
          </ac:spMkLst>
        </pc:spChg>
        <pc:spChg chg="add del mod">
          <ac:chgData name="Sean Feldman" userId="c0f75423fe67f72e" providerId="LiveId" clId="{159819AE-3381-4CD3-ADA4-EC4C3E111DFA}" dt="2019-12-14T07:03:48.229" v="2915"/>
          <ac:spMkLst>
            <pc:docMk/>
            <pc:sldMk cId="2289192671" sldId="256"/>
            <ac:spMk id="8" creationId="{28722EDC-4914-405A-A939-517771965CF3}"/>
          </ac:spMkLst>
        </pc:spChg>
        <pc:spChg chg="add del mod">
          <ac:chgData name="Sean Feldman" userId="c0f75423fe67f72e" providerId="LiveId" clId="{159819AE-3381-4CD3-ADA4-EC4C3E111DFA}" dt="2019-12-14T07:03:52.216" v="3307"/>
          <ac:spMkLst>
            <pc:docMk/>
            <pc:sldMk cId="2289192671" sldId="256"/>
            <ac:spMk id="9" creationId="{F402BA34-C574-463A-B89E-BB8A59A856A7}"/>
          </ac:spMkLst>
        </pc:spChg>
        <pc:spChg chg="add del mod">
          <ac:chgData name="Sean Feldman" userId="c0f75423fe67f72e" providerId="LiveId" clId="{159819AE-3381-4CD3-ADA4-EC4C3E111DFA}" dt="2019-12-14T07:04:12.487" v="3797"/>
          <ac:spMkLst>
            <pc:docMk/>
            <pc:sldMk cId="2289192671" sldId="256"/>
            <ac:spMk id="10" creationId="{22A8BC29-BEEF-409A-8FE8-7EE286F4C79E}"/>
          </ac:spMkLst>
        </pc:spChg>
        <pc:spChg chg="add del mod">
          <ac:chgData name="Sean Feldman" userId="c0f75423fe67f72e" providerId="LiveId" clId="{159819AE-3381-4CD3-ADA4-EC4C3E111DFA}" dt="2019-12-14T07:04:47.113" v="4189"/>
          <ac:spMkLst>
            <pc:docMk/>
            <pc:sldMk cId="2289192671" sldId="256"/>
            <ac:spMk id="11" creationId="{D62D0E8E-E0E3-419F-AEEF-58098477C412}"/>
          </ac:spMkLst>
        </pc:spChg>
        <pc:spChg chg="add mod">
          <ac:chgData name="Sean Feldman" userId="c0f75423fe67f72e" providerId="LiveId" clId="{159819AE-3381-4CD3-ADA4-EC4C3E111DFA}" dt="2019-12-14T07:04:47.120" v="4192"/>
          <ac:spMkLst>
            <pc:docMk/>
            <pc:sldMk cId="2289192671" sldId="256"/>
            <ac:spMk id="12" creationId="{ADE011DC-EB7B-4D53-8CD7-D2F335E5A331}"/>
          </ac:spMkLst>
        </pc:spChg>
      </pc:sldChg>
      <pc:sldChg chg="addSp delSp modSp">
        <pc:chgData name="Sean Feldman" userId="c0f75423fe67f72e" providerId="LiveId" clId="{159819AE-3381-4CD3-ADA4-EC4C3E111DFA}" dt="2019-12-14T07:04:47.126" v="4197"/>
        <pc:sldMkLst>
          <pc:docMk/>
          <pc:sldMk cId="2720476520" sldId="257"/>
        </pc:sldMkLst>
        <pc:spChg chg="add del mod">
          <ac:chgData name="Sean Feldman" userId="c0f75423fe67f72e" providerId="LiveId" clId="{159819AE-3381-4CD3-ADA4-EC4C3E111DFA}" dt="2019-12-14T07:00:16.822" v="1058"/>
          <ac:spMkLst>
            <pc:docMk/>
            <pc:sldMk cId="2720476520" sldId="257"/>
            <ac:spMk id="16" creationId="{7B9CB0A0-F724-4149-8C81-BCE3F82B83F7}"/>
          </ac:spMkLst>
        </pc:spChg>
        <pc:spChg chg="add del mod">
          <ac:chgData name="Sean Feldman" userId="c0f75423fe67f72e" providerId="LiveId" clId="{159819AE-3381-4CD3-ADA4-EC4C3E111DFA}" dt="2019-12-14T07:02:52.660" v="1547"/>
          <ac:spMkLst>
            <pc:docMk/>
            <pc:sldMk cId="2720476520" sldId="257"/>
            <ac:spMk id="17" creationId="{6289AEA6-E6A6-4102-BEBB-CC3E0F64EA24}"/>
          </ac:spMkLst>
        </pc:spChg>
        <pc:spChg chg="add del mod">
          <ac:chgData name="Sean Feldman" userId="c0f75423fe67f72e" providerId="LiveId" clId="{159819AE-3381-4CD3-ADA4-EC4C3E111DFA}" dt="2019-12-14T07:03:20.443" v="1940"/>
          <ac:spMkLst>
            <pc:docMk/>
            <pc:sldMk cId="2720476520" sldId="257"/>
            <ac:spMk id="18" creationId="{6F4F5AF5-6596-4B71-8767-6AC1AF016EED}"/>
          </ac:spMkLst>
        </pc:spChg>
        <pc:spChg chg="mod">
          <ac:chgData name="Sean Feldman" userId="c0f75423fe67f72e" providerId="LiveId" clId="{159819AE-3381-4CD3-ADA4-EC4C3E111DFA}" dt="2019-12-13T13:25:40.739" v="16" actId="20577"/>
          <ac:spMkLst>
            <pc:docMk/>
            <pc:sldMk cId="2720476520" sldId="257"/>
            <ac:spMk id="20" creationId="{17817364-E92A-4EBF-B0F8-43A6FADDB5F6}"/>
          </ac:spMkLst>
        </pc:spChg>
        <pc:spChg chg="add del mod">
          <ac:chgData name="Sean Feldman" userId="c0f75423fe67f72e" providerId="LiveId" clId="{159819AE-3381-4CD3-ADA4-EC4C3E111DFA}" dt="2019-12-14T07:03:41.177" v="2430"/>
          <ac:spMkLst>
            <pc:docMk/>
            <pc:sldMk cId="2720476520" sldId="257"/>
            <ac:spMk id="25" creationId="{0DC8696E-C554-453D-9AE6-5107459369C9}"/>
          </ac:spMkLst>
        </pc:spChg>
        <pc:spChg chg="add del mod">
          <ac:chgData name="Sean Feldman" userId="c0f75423fe67f72e" providerId="LiveId" clId="{159819AE-3381-4CD3-ADA4-EC4C3E111DFA}" dt="2019-12-14T07:03:48.232" v="2919"/>
          <ac:spMkLst>
            <pc:docMk/>
            <pc:sldMk cId="2720476520" sldId="257"/>
            <ac:spMk id="26" creationId="{BA7C6FE2-19AB-4042-9F83-4A7A18FA4AE6}"/>
          </ac:spMkLst>
        </pc:spChg>
        <pc:spChg chg="add del mod">
          <ac:chgData name="Sean Feldman" userId="c0f75423fe67f72e" providerId="LiveId" clId="{159819AE-3381-4CD3-ADA4-EC4C3E111DFA}" dt="2019-12-14T07:03:52.218" v="3312"/>
          <ac:spMkLst>
            <pc:docMk/>
            <pc:sldMk cId="2720476520" sldId="257"/>
            <ac:spMk id="27" creationId="{2F9C3CB6-1014-4EB5-B55E-1097F7DFA480}"/>
          </ac:spMkLst>
        </pc:spChg>
        <pc:spChg chg="add del mod">
          <ac:chgData name="Sean Feldman" userId="c0f75423fe67f72e" providerId="LiveId" clId="{159819AE-3381-4CD3-ADA4-EC4C3E111DFA}" dt="2019-12-14T07:04:12.493" v="3801"/>
          <ac:spMkLst>
            <pc:docMk/>
            <pc:sldMk cId="2720476520" sldId="257"/>
            <ac:spMk id="28" creationId="{D46498FF-613F-4C8B-BA7F-045D84A5A414}"/>
          </ac:spMkLst>
        </pc:spChg>
        <pc:spChg chg="add del mod">
          <ac:chgData name="Sean Feldman" userId="c0f75423fe67f72e" providerId="LiveId" clId="{159819AE-3381-4CD3-ADA4-EC4C3E111DFA}" dt="2019-12-14T07:04:47.122" v="4194"/>
          <ac:spMkLst>
            <pc:docMk/>
            <pc:sldMk cId="2720476520" sldId="257"/>
            <ac:spMk id="29" creationId="{4A7C9B0C-72D2-430D-A538-D21A2A15FD3B}"/>
          </ac:spMkLst>
        </pc:spChg>
        <pc:spChg chg="add mod">
          <ac:chgData name="Sean Feldman" userId="c0f75423fe67f72e" providerId="LiveId" clId="{159819AE-3381-4CD3-ADA4-EC4C3E111DFA}" dt="2019-12-14T07:04:47.126" v="4197"/>
          <ac:spMkLst>
            <pc:docMk/>
            <pc:sldMk cId="2720476520" sldId="257"/>
            <ac:spMk id="30" creationId="{238DC8A5-51AF-43D8-AB5C-5AF26430E731}"/>
          </ac:spMkLst>
        </pc:spChg>
        <pc:picChg chg="ord">
          <ac:chgData name="Sean Feldman" userId="c0f75423fe67f72e" providerId="LiveId" clId="{159819AE-3381-4CD3-ADA4-EC4C3E111DFA}" dt="2019-12-13T13:25:14.268" v="0" actId="167"/>
          <ac:picMkLst>
            <pc:docMk/>
            <pc:sldMk cId="2720476520" sldId="257"/>
            <ac:picMk id="3" creationId="{ECA89475-0F2F-4B3D-89A6-B153A8CF6486}"/>
          </ac:picMkLst>
        </pc:picChg>
      </pc:sldChg>
      <pc:sldChg chg="addSp delSp modSp modAnim modNotesTx">
        <pc:chgData name="Sean Feldman" userId="c0f75423fe67f72e" providerId="LiveId" clId="{159819AE-3381-4CD3-ADA4-EC4C3E111DFA}" dt="2019-12-14T07:04:47.130" v="4202"/>
        <pc:sldMkLst>
          <pc:docMk/>
          <pc:sldMk cId="1697158705" sldId="258"/>
        </pc:sldMkLst>
        <pc:spChg chg="add mod">
          <ac:chgData name="Sean Feldman" userId="c0f75423fe67f72e" providerId="LiveId" clId="{159819AE-3381-4CD3-ADA4-EC4C3E111DFA}" dt="2019-12-13T23:51:09.845" v="302" actId="1076"/>
          <ac:spMkLst>
            <pc:docMk/>
            <pc:sldMk cId="1697158705" sldId="258"/>
            <ac:spMk id="3" creationId="{F1766E27-B28E-4CA2-973C-19A381AB89A9}"/>
          </ac:spMkLst>
        </pc:spChg>
        <pc:spChg chg="add del mod">
          <ac:chgData name="Sean Feldman" userId="c0f75423fe67f72e" providerId="LiveId" clId="{159819AE-3381-4CD3-ADA4-EC4C3E111DFA}" dt="2019-12-14T07:00:16.824" v="1063"/>
          <ac:spMkLst>
            <pc:docMk/>
            <pc:sldMk cId="1697158705" sldId="258"/>
            <ac:spMk id="10" creationId="{A643D229-A57F-40C5-9D8D-FBC02A2D3F6A}"/>
          </ac:spMkLst>
        </pc:spChg>
        <pc:spChg chg="add del mod">
          <ac:chgData name="Sean Feldman" userId="c0f75423fe67f72e" providerId="LiveId" clId="{159819AE-3381-4CD3-ADA4-EC4C3E111DFA}" dt="2019-12-14T07:02:52.662" v="1551"/>
          <ac:spMkLst>
            <pc:docMk/>
            <pc:sldMk cId="1697158705" sldId="258"/>
            <ac:spMk id="11" creationId="{665E201D-0EF4-4FDC-A7E2-164F75B1781F}"/>
          </ac:spMkLst>
        </pc:spChg>
        <pc:spChg chg="add del mod">
          <ac:chgData name="Sean Feldman" userId="c0f75423fe67f72e" providerId="LiveId" clId="{159819AE-3381-4CD3-ADA4-EC4C3E111DFA}" dt="2019-12-14T07:03:20.445" v="1945"/>
          <ac:spMkLst>
            <pc:docMk/>
            <pc:sldMk cId="1697158705" sldId="258"/>
            <ac:spMk id="12" creationId="{5CEF378D-E37F-4125-A282-26C21D040970}"/>
          </ac:spMkLst>
        </pc:spChg>
        <pc:spChg chg="add del mod">
          <ac:chgData name="Sean Feldman" userId="c0f75423fe67f72e" providerId="LiveId" clId="{159819AE-3381-4CD3-ADA4-EC4C3E111DFA}" dt="2019-12-14T07:03:41.182" v="2435"/>
          <ac:spMkLst>
            <pc:docMk/>
            <pc:sldMk cId="1697158705" sldId="258"/>
            <ac:spMk id="13" creationId="{225EF315-1C43-40E0-A082-522D83639449}"/>
          </ac:spMkLst>
        </pc:spChg>
        <pc:spChg chg="add del mod">
          <ac:chgData name="Sean Feldman" userId="c0f75423fe67f72e" providerId="LiveId" clId="{159819AE-3381-4CD3-ADA4-EC4C3E111DFA}" dt="2019-12-14T07:03:48.234" v="2923"/>
          <ac:spMkLst>
            <pc:docMk/>
            <pc:sldMk cId="1697158705" sldId="258"/>
            <ac:spMk id="14" creationId="{862DE428-2A5F-48F8-B684-95BAA39DF24D}"/>
          </ac:spMkLst>
        </pc:spChg>
        <pc:spChg chg="add del mod">
          <ac:chgData name="Sean Feldman" userId="c0f75423fe67f72e" providerId="LiveId" clId="{159819AE-3381-4CD3-ADA4-EC4C3E111DFA}" dt="2019-12-14T07:03:52.220" v="3317"/>
          <ac:spMkLst>
            <pc:docMk/>
            <pc:sldMk cId="1697158705" sldId="258"/>
            <ac:spMk id="15" creationId="{C3D93F03-45E9-41EB-A747-301A924504B2}"/>
          </ac:spMkLst>
        </pc:spChg>
        <pc:spChg chg="add del mod">
          <ac:chgData name="Sean Feldman" userId="c0f75423fe67f72e" providerId="LiveId" clId="{159819AE-3381-4CD3-ADA4-EC4C3E111DFA}" dt="2019-12-14T07:04:12.497" v="3805"/>
          <ac:spMkLst>
            <pc:docMk/>
            <pc:sldMk cId="1697158705" sldId="258"/>
            <ac:spMk id="16" creationId="{D51C4C72-3601-4315-97C8-EA9814796232}"/>
          </ac:spMkLst>
        </pc:spChg>
        <pc:spChg chg="add del mod">
          <ac:chgData name="Sean Feldman" userId="c0f75423fe67f72e" providerId="LiveId" clId="{159819AE-3381-4CD3-ADA4-EC4C3E111DFA}" dt="2019-12-14T07:04:47.127" v="4199"/>
          <ac:spMkLst>
            <pc:docMk/>
            <pc:sldMk cId="1697158705" sldId="258"/>
            <ac:spMk id="17" creationId="{C2055000-D27F-4930-87B8-043A84FBC2EB}"/>
          </ac:spMkLst>
        </pc:spChg>
        <pc:spChg chg="add mod">
          <ac:chgData name="Sean Feldman" userId="c0f75423fe67f72e" providerId="LiveId" clId="{159819AE-3381-4CD3-ADA4-EC4C3E111DFA}" dt="2019-12-14T07:04:47.130" v="4202"/>
          <ac:spMkLst>
            <pc:docMk/>
            <pc:sldMk cId="1697158705" sldId="258"/>
            <ac:spMk id="18" creationId="{9BBA9C62-BC54-4004-A5FB-AE0F14E32809}"/>
          </ac:spMkLst>
        </pc:spChg>
      </pc:sldChg>
      <pc:sldChg chg="addSp delSp modSp">
        <pc:chgData name="Sean Feldman" userId="c0f75423fe67f72e" providerId="LiveId" clId="{159819AE-3381-4CD3-ADA4-EC4C3E111DFA}" dt="2019-12-14T07:04:47.137" v="4212"/>
        <pc:sldMkLst>
          <pc:docMk/>
          <pc:sldMk cId="2397780531" sldId="259"/>
        </pc:sldMkLst>
        <pc:spChg chg="add del mod">
          <ac:chgData name="Sean Feldman" userId="c0f75423fe67f72e" providerId="LiveId" clId="{159819AE-3381-4CD3-ADA4-EC4C3E111DFA}" dt="2019-12-14T07:00:16.828" v="1073"/>
          <ac:spMkLst>
            <pc:docMk/>
            <pc:sldMk cId="2397780531" sldId="259"/>
            <ac:spMk id="3" creationId="{84E3EFFB-6806-4458-A19D-F186E5BCB487}"/>
          </ac:spMkLst>
        </pc:spChg>
        <pc:spChg chg="add del mod">
          <ac:chgData name="Sean Feldman" userId="c0f75423fe67f72e" providerId="LiveId" clId="{159819AE-3381-4CD3-ADA4-EC4C3E111DFA}" dt="2019-12-14T07:02:52.665" v="1559"/>
          <ac:spMkLst>
            <pc:docMk/>
            <pc:sldMk cId="2397780531" sldId="259"/>
            <ac:spMk id="5" creationId="{9EFCAA92-9E2A-4110-B819-620B94479D06}"/>
          </ac:spMkLst>
        </pc:spChg>
        <pc:spChg chg="add del mod">
          <ac:chgData name="Sean Feldman" userId="c0f75423fe67f72e" providerId="LiveId" clId="{159819AE-3381-4CD3-ADA4-EC4C3E111DFA}" dt="2019-12-14T07:03:20.449" v="1955"/>
          <ac:spMkLst>
            <pc:docMk/>
            <pc:sldMk cId="2397780531" sldId="259"/>
            <ac:spMk id="6" creationId="{0686098F-BF8B-4FBD-A134-F007149E8A95}"/>
          </ac:spMkLst>
        </pc:spChg>
        <pc:spChg chg="add del mod">
          <ac:chgData name="Sean Feldman" userId="c0f75423fe67f72e" providerId="LiveId" clId="{159819AE-3381-4CD3-ADA4-EC4C3E111DFA}" dt="2019-12-14T07:03:41.190" v="2445"/>
          <ac:spMkLst>
            <pc:docMk/>
            <pc:sldMk cId="2397780531" sldId="259"/>
            <ac:spMk id="7" creationId="{6274067F-F3B0-4833-9899-52F6B98E6C4D}"/>
          </ac:spMkLst>
        </pc:spChg>
        <pc:spChg chg="add del mod">
          <ac:chgData name="Sean Feldman" userId="c0f75423fe67f72e" providerId="LiveId" clId="{159819AE-3381-4CD3-ADA4-EC4C3E111DFA}" dt="2019-12-14T07:03:48.237" v="2931"/>
          <ac:spMkLst>
            <pc:docMk/>
            <pc:sldMk cId="2397780531" sldId="259"/>
            <ac:spMk id="8" creationId="{26239D77-E699-42F7-A45E-B13FA6CCFAC2}"/>
          </ac:spMkLst>
        </pc:spChg>
        <pc:spChg chg="add del mod">
          <ac:chgData name="Sean Feldman" userId="c0f75423fe67f72e" providerId="LiveId" clId="{159819AE-3381-4CD3-ADA4-EC4C3E111DFA}" dt="2019-12-14T07:03:52.224" v="3327"/>
          <ac:spMkLst>
            <pc:docMk/>
            <pc:sldMk cId="2397780531" sldId="259"/>
            <ac:spMk id="9" creationId="{EEAF9750-6649-4F4C-B761-053C9F3DF08E}"/>
          </ac:spMkLst>
        </pc:spChg>
        <pc:spChg chg="add del mod">
          <ac:chgData name="Sean Feldman" userId="c0f75423fe67f72e" providerId="LiveId" clId="{159819AE-3381-4CD3-ADA4-EC4C3E111DFA}" dt="2019-12-14T07:04:12.503" v="3813"/>
          <ac:spMkLst>
            <pc:docMk/>
            <pc:sldMk cId="2397780531" sldId="259"/>
            <ac:spMk id="10" creationId="{44DF1380-62BE-4ACE-89C7-C0678E864C6D}"/>
          </ac:spMkLst>
        </pc:spChg>
        <pc:spChg chg="add del mod">
          <ac:chgData name="Sean Feldman" userId="c0f75423fe67f72e" providerId="LiveId" clId="{159819AE-3381-4CD3-ADA4-EC4C3E111DFA}" dt="2019-12-14T07:04:47.135" v="4209"/>
          <ac:spMkLst>
            <pc:docMk/>
            <pc:sldMk cId="2397780531" sldId="259"/>
            <ac:spMk id="11" creationId="{7B7AE91F-CC4C-4207-90DE-621F2C7DA1E6}"/>
          </ac:spMkLst>
        </pc:spChg>
        <pc:spChg chg="add mod">
          <ac:chgData name="Sean Feldman" userId="c0f75423fe67f72e" providerId="LiveId" clId="{159819AE-3381-4CD3-ADA4-EC4C3E111DFA}" dt="2019-12-14T07:04:47.137" v="4212"/>
          <ac:spMkLst>
            <pc:docMk/>
            <pc:sldMk cId="2397780531" sldId="259"/>
            <ac:spMk id="12" creationId="{05D66086-15E9-458A-B854-473C5B3D1281}"/>
          </ac:spMkLst>
        </pc:spChg>
      </pc:sldChg>
      <pc:sldChg chg="addSp delSp modSp">
        <pc:chgData name="Sean Feldman" userId="c0f75423fe67f72e" providerId="LiveId" clId="{159819AE-3381-4CD3-ADA4-EC4C3E111DFA}" dt="2019-12-14T07:04:47.134" v="4207"/>
        <pc:sldMkLst>
          <pc:docMk/>
          <pc:sldMk cId="499890737" sldId="260"/>
        </pc:sldMkLst>
        <pc:spChg chg="add del mod">
          <ac:chgData name="Sean Feldman" userId="c0f75423fe67f72e" providerId="LiveId" clId="{159819AE-3381-4CD3-ADA4-EC4C3E111DFA}" dt="2019-12-14T07:00:16.826" v="1068"/>
          <ac:spMkLst>
            <pc:docMk/>
            <pc:sldMk cId="499890737" sldId="260"/>
            <ac:spMk id="3" creationId="{7801B053-8F13-407E-A1CD-144070136622}"/>
          </ac:spMkLst>
        </pc:spChg>
        <pc:spChg chg="add del mod">
          <ac:chgData name="Sean Feldman" userId="c0f75423fe67f72e" providerId="LiveId" clId="{159819AE-3381-4CD3-ADA4-EC4C3E111DFA}" dt="2019-12-14T07:02:52.663" v="1555"/>
          <ac:spMkLst>
            <pc:docMk/>
            <pc:sldMk cId="499890737" sldId="260"/>
            <ac:spMk id="4" creationId="{1C0CE89A-F46D-48CB-8BE3-A6D309E0FEA5}"/>
          </ac:spMkLst>
        </pc:spChg>
        <pc:spChg chg="add del mod">
          <ac:chgData name="Sean Feldman" userId="c0f75423fe67f72e" providerId="LiveId" clId="{159819AE-3381-4CD3-ADA4-EC4C3E111DFA}" dt="2019-12-14T07:03:20.447" v="1950"/>
          <ac:spMkLst>
            <pc:docMk/>
            <pc:sldMk cId="499890737" sldId="260"/>
            <ac:spMk id="5" creationId="{F1382D66-8E9D-4585-9C71-1EFF00EF1A31}"/>
          </ac:spMkLst>
        </pc:spChg>
        <pc:spChg chg="add del mod">
          <ac:chgData name="Sean Feldman" userId="c0f75423fe67f72e" providerId="LiveId" clId="{159819AE-3381-4CD3-ADA4-EC4C3E111DFA}" dt="2019-12-14T07:03:41.186" v="2440"/>
          <ac:spMkLst>
            <pc:docMk/>
            <pc:sldMk cId="499890737" sldId="260"/>
            <ac:spMk id="6" creationId="{F2293C48-BA8A-41CC-BEC5-403B248B272D}"/>
          </ac:spMkLst>
        </pc:spChg>
        <pc:spChg chg="add del mod">
          <ac:chgData name="Sean Feldman" userId="c0f75423fe67f72e" providerId="LiveId" clId="{159819AE-3381-4CD3-ADA4-EC4C3E111DFA}" dt="2019-12-14T07:03:48.235" v="2927"/>
          <ac:spMkLst>
            <pc:docMk/>
            <pc:sldMk cId="499890737" sldId="260"/>
            <ac:spMk id="12" creationId="{207390CD-D679-4663-9515-62A18F4548DF}"/>
          </ac:spMkLst>
        </pc:spChg>
        <pc:spChg chg="add del mod">
          <ac:chgData name="Sean Feldman" userId="c0f75423fe67f72e" providerId="LiveId" clId="{159819AE-3381-4CD3-ADA4-EC4C3E111DFA}" dt="2019-12-14T07:03:52.222" v="3322"/>
          <ac:spMkLst>
            <pc:docMk/>
            <pc:sldMk cId="499890737" sldId="260"/>
            <ac:spMk id="13" creationId="{B2AEEFFF-E7B1-414E-B052-E72E645E7322}"/>
          </ac:spMkLst>
        </pc:spChg>
        <pc:spChg chg="add del mod">
          <ac:chgData name="Sean Feldman" userId="c0f75423fe67f72e" providerId="LiveId" clId="{159819AE-3381-4CD3-ADA4-EC4C3E111DFA}" dt="2019-12-14T07:04:12.500" v="3809"/>
          <ac:spMkLst>
            <pc:docMk/>
            <pc:sldMk cId="499890737" sldId="260"/>
            <ac:spMk id="15" creationId="{326B02D9-94BC-4E45-95C8-8B08644B9419}"/>
          </ac:spMkLst>
        </pc:spChg>
        <pc:spChg chg="add del mod">
          <ac:chgData name="Sean Feldman" userId="c0f75423fe67f72e" providerId="LiveId" clId="{159819AE-3381-4CD3-ADA4-EC4C3E111DFA}" dt="2019-12-14T07:04:47.131" v="4204"/>
          <ac:spMkLst>
            <pc:docMk/>
            <pc:sldMk cId="499890737" sldId="260"/>
            <ac:spMk id="16" creationId="{4534E537-DBAB-4E21-BDEE-B70DCF456FBF}"/>
          </ac:spMkLst>
        </pc:spChg>
        <pc:spChg chg="add mod">
          <ac:chgData name="Sean Feldman" userId="c0f75423fe67f72e" providerId="LiveId" clId="{159819AE-3381-4CD3-ADA4-EC4C3E111DFA}" dt="2019-12-14T07:04:47.134" v="4207"/>
          <ac:spMkLst>
            <pc:docMk/>
            <pc:sldMk cId="499890737" sldId="260"/>
            <ac:spMk id="18" creationId="{5071A553-682B-4A0A-B7CE-8B7B3C07C3CE}"/>
          </ac:spMkLst>
        </pc:spChg>
      </pc:sldChg>
      <pc:sldChg chg="addSp delSp modSp">
        <pc:chgData name="Sean Feldman" userId="c0f75423fe67f72e" providerId="LiveId" clId="{159819AE-3381-4CD3-ADA4-EC4C3E111DFA}" dt="2019-12-14T07:04:47.140" v="4217"/>
        <pc:sldMkLst>
          <pc:docMk/>
          <pc:sldMk cId="3509871313" sldId="261"/>
        </pc:sldMkLst>
        <pc:spChg chg="add del mod">
          <ac:chgData name="Sean Feldman" userId="c0f75423fe67f72e" providerId="LiveId" clId="{159819AE-3381-4CD3-ADA4-EC4C3E111DFA}" dt="2019-12-14T07:00:16.830" v="1078"/>
          <ac:spMkLst>
            <pc:docMk/>
            <pc:sldMk cId="3509871313" sldId="261"/>
            <ac:spMk id="3" creationId="{76BAE82B-A457-412D-974A-7BEDBD3A952B}"/>
          </ac:spMkLst>
        </pc:spChg>
        <pc:spChg chg="add del mod">
          <ac:chgData name="Sean Feldman" userId="c0f75423fe67f72e" providerId="LiveId" clId="{159819AE-3381-4CD3-ADA4-EC4C3E111DFA}" dt="2019-12-14T07:02:52.667" v="1563"/>
          <ac:spMkLst>
            <pc:docMk/>
            <pc:sldMk cId="3509871313" sldId="261"/>
            <ac:spMk id="4" creationId="{F01D3AAB-B94C-4818-BC07-FB5E0127E4EF}"/>
          </ac:spMkLst>
        </pc:spChg>
        <pc:spChg chg="add del mod">
          <ac:chgData name="Sean Feldman" userId="c0f75423fe67f72e" providerId="LiveId" clId="{159819AE-3381-4CD3-ADA4-EC4C3E111DFA}" dt="2019-12-14T07:03:20.451" v="1960"/>
          <ac:spMkLst>
            <pc:docMk/>
            <pc:sldMk cId="3509871313" sldId="261"/>
            <ac:spMk id="5" creationId="{77D06CB3-4B3B-4E50-B56A-BFCD272F7B9E}"/>
          </ac:spMkLst>
        </pc:spChg>
        <pc:spChg chg="add del mod">
          <ac:chgData name="Sean Feldman" userId="c0f75423fe67f72e" providerId="LiveId" clId="{159819AE-3381-4CD3-ADA4-EC4C3E111DFA}" dt="2019-12-14T07:03:41.193" v="2450"/>
          <ac:spMkLst>
            <pc:docMk/>
            <pc:sldMk cId="3509871313" sldId="261"/>
            <ac:spMk id="6" creationId="{5D5CD755-5141-4E90-8DE5-517F323D6BE5}"/>
          </ac:spMkLst>
        </pc:spChg>
        <pc:spChg chg="add del mod">
          <ac:chgData name="Sean Feldman" userId="c0f75423fe67f72e" providerId="LiveId" clId="{159819AE-3381-4CD3-ADA4-EC4C3E111DFA}" dt="2019-12-14T07:03:48.238" v="2935"/>
          <ac:spMkLst>
            <pc:docMk/>
            <pc:sldMk cId="3509871313" sldId="261"/>
            <ac:spMk id="7" creationId="{646913A5-1AFE-4188-B00C-D77B6661FFA9}"/>
          </ac:spMkLst>
        </pc:spChg>
        <pc:spChg chg="add del mod">
          <ac:chgData name="Sean Feldman" userId="c0f75423fe67f72e" providerId="LiveId" clId="{159819AE-3381-4CD3-ADA4-EC4C3E111DFA}" dt="2019-12-14T07:03:52.227" v="3332"/>
          <ac:spMkLst>
            <pc:docMk/>
            <pc:sldMk cId="3509871313" sldId="261"/>
            <ac:spMk id="8" creationId="{FEB436C0-5997-495E-BB83-C6CA3F73F368}"/>
          </ac:spMkLst>
        </pc:spChg>
        <pc:spChg chg="add del mod">
          <ac:chgData name="Sean Feldman" userId="c0f75423fe67f72e" providerId="LiveId" clId="{159819AE-3381-4CD3-ADA4-EC4C3E111DFA}" dt="2019-12-14T07:04:12.506" v="3817"/>
          <ac:spMkLst>
            <pc:docMk/>
            <pc:sldMk cId="3509871313" sldId="261"/>
            <ac:spMk id="9" creationId="{7B07521B-4185-4CCA-AEBC-9DA04F53F62F}"/>
          </ac:spMkLst>
        </pc:spChg>
        <pc:spChg chg="add del mod">
          <ac:chgData name="Sean Feldman" userId="c0f75423fe67f72e" providerId="LiveId" clId="{159819AE-3381-4CD3-ADA4-EC4C3E111DFA}" dt="2019-12-14T07:04:47.138" v="4214"/>
          <ac:spMkLst>
            <pc:docMk/>
            <pc:sldMk cId="3509871313" sldId="261"/>
            <ac:spMk id="10" creationId="{7C4F2D9D-25B1-4B40-8BBD-C0A9E237BDA2}"/>
          </ac:spMkLst>
        </pc:spChg>
        <pc:spChg chg="add mod">
          <ac:chgData name="Sean Feldman" userId="c0f75423fe67f72e" providerId="LiveId" clId="{159819AE-3381-4CD3-ADA4-EC4C3E111DFA}" dt="2019-12-14T07:04:47.140" v="4217"/>
          <ac:spMkLst>
            <pc:docMk/>
            <pc:sldMk cId="3509871313" sldId="261"/>
            <ac:spMk id="11" creationId="{6353C16B-2F58-4B12-9DE0-50DE1FB80EC9}"/>
          </ac:spMkLst>
        </pc:spChg>
      </pc:sldChg>
      <pc:sldChg chg="addSp delSp modSp">
        <pc:chgData name="Sean Feldman" userId="c0f75423fe67f72e" providerId="LiveId" clId="{159819AE-3381-4CD3-ADA4-EC4C3E111DFA}" dt="2019-12-14T07:04:47.143" v="4222"/>
        <pc:sldMkLst>
          <pc:docMk/>
          <pc:sldMk cId="4279211630" sldId="262"/>
        </pc:sldMkLst>
        <pc:spChg chg="add del mod">
          <ac:chgData name="Sean Feldman" userId="c0f75423fe67f72e" providerId="LiveId" clId="{159819AE-3381-4CD3-ADA4-EC4C3E111DFA}" dt="2019-12-14T07:00:16.832" v="1083"/>
          <ac:spMkLst>
            <pc:docMk/>
            <pc:sldMk cId="4279211630" sldId="262"/>
            <ac:spMk id="5" creationId="{AF611409-4B22-47DD-9027-EC27FCB773BA}"/>
          </ac:spMkLst>
        </pc:spChg>
        <pc:spChg chg="add del mod">
          <ac:chgData name="Sean Feldman" userId="c0f75423fe67f72e" providerId="LiveId" clId="{159819AE-3381-4CD3-ADA4-EC4C3E111DFA}" dt="2019-12-14T07:02:52.668" v="1567"/>
          <ac:spMkLst>
            <pc:docMk/>
            <pc:sldMk cId="4279211630" sldId="262"/>
            <ac:spMk id="9" creationId="{B8E41A0B-B4B6-4450-B080-27768EDD5BF8}"/>
          </ac:spMkLst>
        </pc:spChg>
        <pc:spChg chg="add del mod">
          <ac:chgData name="Sean Feldman" userId="c0f75423fe67f72e" providerId="LiveId" clId="{159819AE-3381-4CD3-ADA4-EC4C3E111DFA}" dt="2019-12-14T07:03:20.453" v="1965"/>
          <ac:spMkLst>
            <pc:docMk/>
            <pc:sldMk cId="4279211630" sldId="262"/>
            <ac:spMk id="10" creationId="{E5F86FC3-949C-4BF1-8187-15D46809048E}"/>
          </ac:spMkLst>
        </pc:spChg>
        <pc:spChg chg="add del mod">
          <ac:chgData name="Sean Feldman" userId="c0f75423fe67f72e" providerId="LiveId" clId="{159819AE-3381-4CD3-ADA4-EC4C3E111DFA}" dt="2019-12-14T07:03:41.196" v="2455"/>
          <ac:spMkLst>
            <pc:docMk/>
            <pc:sldMk cId="4279211630" sldId="262"/>
            <ac:spMk id="11" creationId="{5CCF9178-10B4-48BE-9738-27F79491CB86}"/>
          </ac:spMkLst>
        </pc:spChg>
        <pc:spChg chg="add del mod">
          <ac:chgData name="Sean Feldman" userId="c0f75423fe67f72e" providerId="LiveId" clId="{159819AE-3381-4CD3-ADA4-EC4C3E111DFA}" dt="2019-12-14T07:03:48.239" v="2939"/>
          <ac:spMkLst>
            <pc:docMk/>
            <pc:sldMk cId="4279211630" sldId="262"/>
            <ac:spMk id="12" creationId="{4CA66078-AAB8-4AAD-B28C-205AD265807B}"/>
          </ac:spMkLst>
        </pc:spChg>
        <pc:spChg chg="add del mod">
          <ac:chgData name="Sean Feldman" userId="c0f75423fe67f72e" providerId="LiveId" clId="{159819AE-3381-4CD3-ADA4-EC4C3E111DFA}" dt="2019-12-14T07:03:52.229" v="3337"/>
          <ac:spMkLst>
            <pc:docMk/>
            <pc:sldMk cId="4279211630" sldId="262"/>
            <ac:spMk id="13" creationId="{93823F9D-C2E7-46E7-A6A8-ECBE951B2EE4}"/>
          </ac:spMkLst>
        </pc:spChg>
        <pc:spChg chg="add del mod">
          <ac:chgData name="Sean Feldman" userId="c0f75423fe67f72e" providerId="LiveId" clId="{159819AE-3381-4CD3-ADA4-EC4C3E111DFA}" dt="2019-12-14T07:04:12.508" v="3821"/>
          <ac:spMkLst>
            <pc:docMk/>
            <pc:sldMk cId="4279211630" sldId="262"/>
            <ac:spMk id="14" creationId="{95C5CF8F-20EE-4F40-AEE4-FECE83B79FB5}"/>
          </ac:spMkLst>
        </pc:spChg>
        <pc:spChg chg="add del mod">
          <ac:chgData name="Sean Feldman" userId="c0f75423fe67f72e" providerId="LiveId" clId="{159819AE-3381-4CD3-ADA4-EC4C3E111DFA}" dt="2019-12-14T07:04:47.141" v="4219"/>
          <ac:spMkLst>
            <pc:docMk/>
            <pc:sldMk cId="4279211630" sldId="262"/>
            <ac:spMk id="15" creationId="{CB251228-BDD2-43E9-8E47-7754B5718550}"/>
          </ac:spMkLst>
        </pc:spChg>
        <pc:spChg chg="add mod">
          <ac:chgData name="Sean Feldman" userId="c0f75423fe67f72e" providerId="LiveId" clId="{159819AE-3381-4CD3-ADA4-EC4C3E111DFA}" dt="2019-12-14T07:04:47.143" v="4222"/>
          <ac:spMkLst>
            <pc:docMk/>
            <pc:sldMk cId="4279211630" sldId="262"/>
            <ac:spMk id="16" creationId="{911F46F0-2258-4DA7-A008-3C4F595BA16E}"/>
          </ac:spMkLst>
        </pc:spChg>
      </pc:sldChg>
      <pc:sldChg chg="addSp delSp modSp">
        <pc:chgData name="Sean Feldman" userId="c0f75423fe67f72e" providerId="LiveId" clId="{159819AE-3381-4CD3-ADA4-EC4C3E111DFA}" dt="2019-12-14T07:04:47.145" v="4227"/>
        <pc:sldMkLst>
          <pc:docMk/>
          <pc:sldMk cId="2742703165" sldId="263"/>
        </pc:sldMkLst>
        <pc:spChg chg="add del mod">
          <ac:chgData name="Sean Feldman" userId="c0f75423fe67f72e" providerId="LiveId" clId="{159819AE-3381-4CD3-ADA4-EC4C3E111DFA}" dt="2019-12-14T07:00:16.834" v="1088"/>
          <ac:spMkLst>
            <pc:docMk/>
            <pc:sldMk cId="2742703165" sldId="263"/>
            <ac:spMk id="2" creationId="{16880C6D-BF19-499F-B369-96777E6C0582}"/>
          </ac:spMkLst>
        </pc:spChg>
        <pc:spChg chg="add del mod">
          <ac:chgData name="Sean Feldman" userId="c0f75423fe67f72e" providerId="LiveId" clId="{159819AE-3381-4CD3-ADA4-EC4C3E111DFA}" dt="2019-12-14T07:02:52.669" v="1571"/>
          <ac:spMkLst>
            <pc:docMk/>
            <pc:sldMk cId="2742703165" sldId="263"/>
            <ac:spMk id="3" creationId="{3BDFAFF8-6B27-4C87-8D73-488D35581C50}"/>
          </ac:spMkLst>
        </pc:spChg>
        <pc:spChg chg="add del mod">
          <ac:chgData name="Sean Feldman" userId="c0f75423fe67f72e" providerId="LiveId" clId="{159819AE-3381-4CD3-ADA4-EC4C3E111DFA}" dt="2019-12-14T07:03:20.455" v="1970"/>
          <ac:spMkLst>
            <pc:docMk/>
            <pc:sldMk cId="2742703165" sldId="263"/>
            <ac:spMk id="4" creationId="{1AB3CB6C-3820-418F-B13B-2016DD95EEAD}"/>
          </ac:spMkLst>
        </pc:spChg>
        <pc:spChg chg="add del mod">
          <ac:chgData name="Sean Feldman" userId="c0f75423fe67f72e" providerId="LiveId" clId="{159819AE-3381-4CD3-ADA4-EC4C3E111DFA}" dt="2019-12-14T07:03:41.200" v="2460"/>
          <ac:spMkLst>
            <pc:docMk/>
            <pc:sldMk cId="2742703165" sldId="263"/>
            <ac:spMk id="5" creationId="{1A927CDF-2B14-4AE8-BCCA-D15405D59674}"/>
          </ac:spMkLst>
        </pc:spChg>
        <pc:spChg chg="add del mod">
          <ac:chgData name="Sean Feldman" userId="c0f75423fe67f72e" providerId="LiveId" clId="{159819AE-3381-4CD3-ADA4-EC4C3E111DFA}" dt="2019-12-14T07:03:48.241" v="2943"/>
          <ac:spMkLst>
            <pc:docMk/>
            <pc:sldMk cId="2742703165" sldId="263"/>
            <ac:spMk id="7" creationId="{0AD3B450-D574-4925-B4DB-F325DC3FD9EE}"/>
          </ac:spMkLst>
        </pc:spChg>
        <pc:spChg chg="add del mod">
          <ac:chgData name="Sean Feldman" userId="c0f75423fe67f72e" providerId="LiveId" clId="{159819AE-3381-4CD3-ADA4-EC4C3E111DFA}" dt="2019-12-14T07:03:52.231" v="3342"/>
          <ac:spMkLst>
            <pc:docMk/>
            <pc:sldMk cId="2742703165" sldId="263"/>
            <ac:spMk id="8" creationId="{7C67F4EC-D9A4-444E-A42B-0B2D36EFD635}"/>
          </ac:spMkLst>
        </pc:spChg>
        <pc:spChg chg="add del mod">
          <ac:chgData name="Sean Feldman" userId="c0f75423fe67f72e" providerId="LiveId" clId="{159819AE-3381-4CD3-ADA4-EC4C3E111DFA}" dt="2019-12-14T07:04:12.510" v="3825"/>
          <ac:spMkLst>
            <pc:docMk/>
            <pc:sldMk cId="2742703165" sldId="263"/>
            <ac:spMk id="10" creationId="{79F410AF-B07B-40B0-8E6F-0A13F9339783}"/>
          </ac:spMkLst>
        </pc:spChg>
        <pc:spChg chg="add del mod">
          <ac:chgData name="Sean Feldman" userId="c0f75423fe67f72e" providerId="LiveId" clId="{159819AE-3381-4CD3-ADA4-EC4C3E111DFA}" dt="2019-12-14T07:04:47.143" v="4224"/>
          <ac:spMkLst>
            <pc:docMk/>
            <pc:sldMk cId="2742703165" sldId="263"/>
            <ac:spMk id="14" creationId="{33503556-EE87-401F-BDA9-9C96313C59B5}"/>
          </ac:spMkLst>
        </pc:spChg>
        <pc:spChg chg="add mod">
          <ac:chgData name="Sean Feldman" userId="c0f75423fe67f72e" providerId="LiveId" clId="{159819AE-3381-4CD3-ADA4-EC4C3E111DFA}" dt="2019-12-14T07:04:47.145" v="4227"/>
          <ac:spMkLst>
            <pc:docMk/>
            <pc:sldMk cId="2742703165" sldId="263"/>
            <ac:spMk id="15" creationId="{42F88F40-B375-490C-A237-D38AD954F2AF}"/>
          </ac:spMkLst>
        </pc:spChg>
      </pc:sldChg>
      <pc:sldChg chg="addSp delSp modSp">
        <pc:chgData name="Sean Feldman" userId="c0f75423fe67f72e" providerId="LiveId" clId="{159819AE-3381-4CD3-ADA4-EC4C3E111DFA}" dt="2019-12-14T07:04:47.147" v="4232"/>
        <pc:sldMkLst>
          <pc:docMk/>
          <pc:sldMk cId="3106064596" sldId="493"/>
        </pc:sldMkLst>
        <pc:spChg chg="add del mod">
          <ac:chgData name="Sean Feldman" userId="c0f75423fe67f72e" providerId="LiveId" clId="{159819AE-3381-4CD3-ADA4-EC4C3E111DFA}" dt="2019-12-14T07:00:16.836" v="1093"/>
          <ac:spMkLst>
            <pc:docMk/>
            <pc:sldMk cId="3106064596" sldId="493"/>
            <ac:spMk id="3" creationId="{2BF6E3B6-BA68-423B-A5B4-6D15A92BEA55}"/>
          </ac:spMkLst>
        </pc:spChg>
        <pc:spChg chg="add del mod">
          <ac:chgData name="Sean Feldman" userId="c0f75423fe67f72e" providerId="LiveId" clId="{159819AE-3381-4CD3-ADA4-EC4C3E111DFA}" dt="2019-12-14T07:02:52.671" v="1575"/>
          <ac:spMkLst>
            <pc:docMk/>
            <pc:sldMk cId="3106064596" sldId="493"/>
            <ac:spMk id="4" creationId="{19206F79-E7ED-49FE-B9F7-07BE470DA78C}"/>
          </ac:spMkLst>
        </pc:spChg>
        <pc:spChg chg="add del mod">
          <ac:chgData name="Sean Feldman" userId="c0f75423fe67f72e" providerId="LiveId" clId="{159819AE-3381-4CD3-ADA4-EC4C3E111DFA}" dt="2019-12-14T07:03:20.457" v="1975"/>
          <ac:spMkLst>
            <pc:docMk/>
            <pc:sldMk cId="3106064596" sldId="493"/>
            <ac:spMk id="5" creationId="{791F505F-DB15-415A-A17E-F64D53F46D54}"/>
          </ac:spMkLst>
        </pc:spChg>
        <pc:spChg chg="add del mod">
          <ac:chgData name="Sean Feldman" userId="c0f75423fe67f72e" providerId="LiveId" clId="{159819AE-3381-4CD3-ADA4-EC4C3E111DFA}" dt="2019-12-14T07:03:41.202" v="2465"/>
          <ac:spMkLst>
            <pc:docMk/>
            <pc:sldMk cId="3106064596" sldId="493"/>
            <ac:spMk id="6" creationId="{93FE416D-8F0E-4D15-B49C-346D1871A3CD}"/>
          </ac:spMkLst>
        </pc:spChg>
        <pc:spChg chg="add del mod">
          <ac:chgData name="Sean Feldman" userId="c0f75423fe67f72e" providerId="LiveId" clId="{159819AE-3381-4CD3-ADA4-EC4C3E111DFA}" dt="2019-12-14T07:03:48.242" v="2947"/>
          <ac:spMkLst>
            <pc:docMk/>
            <pc:sldMk cId="3106064596" sldId="493"/>
            <ac:spMk id="7" creationId="{D4ACD3A8-8F42-4E59-A4AA-C746A41A9298}"/>
          </ac:spMkLst>
        </pc:spChg>
        <pc:spChg chg="add del mod">
          <ac:chgData name="Sean Feldman" userId="c0f75423fe67f72e" providerId="LiveId" clId="{159819AE-3381-4CD3-ADA4-EC4C3E111DFA}" dt="2019-12-14T07:03:52.233" v="3347"/>
          <ac:spMkLst>
            <pc:docMk/>
            <pc:sldMk cId="3106064596" sldId="493"/>
            <ac:spMk id="8" creationId="{162FABA5-4CE2-49A4-ABA4-A06FE6EF2B68}"/>
          </ac:spMkLst>
        </pc:spChg>
        <pc:spChg chg="add del mod">
          <ac:chgData name="Sean Feldman" userId="c0f75423fe67f72e" providerId="LiveId" clId="{159819AE-3381-4CD3-ADA4-EC4C3E111DFA}" dt="2019-12-14T07:04:12.512" v="3829"/>
          <ac:spMkLst>
            <pc:docMk/>
            <pc:sldMk cId="3106064596" sldId="493"/>
            <ac:spMk id="9" creationId="{3A810C2C-6901-4EAE-9429-54773D3AF817}"/>
          </ac:spMkLst>
        </pc:spChg>
        <pc:spChg chg="add del mod">
          <ac:chgData name="Sean Feldman" userId="c0f75423fe67f72e" providerId="LiveId" clId="{159819AE-3381-4CD3-ADA4-EC4C3E111DFA}" dt="2019-12-14T07:04:47.146" v="4229"/>
          <ac:spMkLst>
            <pc:docMk/>
            <pc:sldMk cId="3106064596" sldId="493"/>
            <ac:spMk id="10" creationId="{3F7F8378-5510-49FC-8D89-CD58538DFFEA}"/>
          </ac:spMkLst>
        </pc:spChg>
        <pc:spChg chg="add mod">
          <ac:chgData name="Sean Feldman" userId="c0f75423fe67f72e" providerId="LiveId" clId="{159819AE-3381-4CD3-ADA4-EC4C3E111DFA}" dt="2019-12-14T07:04:47.147" v="4232"/>
          <ac:spMkLst>
            <pc:docMk/>
            <pc:sldMk cId="3106064596" sldId="493"/>
            <ac:spMk id="11" creationId="{E49CBBD3-E8F5-4A42-8645-B92C063F5321}"/>
          </ac:spMkLst>
        </pc:spChg>
      </pc:sldChg>
      <pc:sldChg chg="addSp delSp modSp">
        <pc:chgData name="Sean Feldman" userId="c0f75423fe67f72e" providerId="LiveId" clId="{159819AE-3381-4CD3-ADA4-EC4C3E111DFA}" dt="2019-12-14T07:04:47.150" v="4237"/>
        <pc:sldMkLst>
          <pc:docMk/>
          <pc:sldMk cId="2862333529" sldId="502"/>
        </pc:sldMkLst>
        <pc:spChg chg="add del mod">
          <ac:chgData name="Sean Feldman" userId="c0f75423fe67f72e" providerId="LiveId" clId="{159819AE-3381-4CD3-ADA4-EC4C3E111DFA}" dt="2019-12-14T07:00:16.837" v="1098"/>
          <ac:spMkLst>
            <pc:docMk/>
            <pc:sldMk cId="2862333529" sldId="502"/>
            <ac:spMk id="6" creationId="{7308BCEB-CF7F-4F8A-8A0F-9807F7751AF4}"/>
          </ac:spMkLst>
        </pc:spChg>
        <pc:spChg chg="add del mod">
          <ac:chgData name="Sean Feldman" userId="c0f75423fe67f72e" providerId="LiveId" clId="{159819AE-3381-4CD3-ADA4-EC4C3E111DFA}" dt="2019-12-14T07:02:52.672" v="1579"/>
          <ac:spMkLst>
            <pc:docMk/>
            <pc:sldMk cId="2862333529" sldId="502"/>
            <ac:spMk id="7" creationId="{137F3993-A56D-4136-89C5-13EE9253158D}"/>
          </ac:spMkLst>
        </pc:spChg>
        <pc:spChg chg="add del mod">
          <ac:chgData name="Sean Feldman" userId="c0f75423fe67f72e" providerId="LiveId" clId="{159819AE-3381-4CD3-ADA4-EC4C3E111DFA}" dt="2019-12-14T07:03:20.459" v="1980"/>
          <ac:spMkLst>
            <pc:docMk/>
            <pc:sldMk cId="2862333529" sldId="502"/>
            <ac:spMk id="8" creationId="{C74FC25B-4F26-4B60-B521-272FB8374988}"/>
          </ac:spMkLst>
        </pc:spChg>
        <pc:spChg chg="add del mod">
          <ac:chgData name="Sean Feldman" userId="c0f75423fe67f72e" providerId="LiveId" clId="{159819AE-3381-4CD3-ADA4-EC4C3E111DFA}" dt="2019-12-14T07:03:41.204" v="2470"/>
          <ac:spMkLst>
            <pc:docMk/>
            <pc:sldMk cId="2862333529" sldId="502"/>
            <ac:spMk id="9" creationId="{B1DF7AB8-8135-41AF-BB36-DCAFB3761360}"/>
          </ac:spMkLst>
        </pc:spChg>
        <pc:spChg chg="add del mod">
          <ac:chgData name="Sean Feldman" userId="c0f75423fe67f72e" providerId="LiveId" clId="{159819AE-3381-4CD3-ADA4-EC4C3E111DFA}" dt="2019-12-14T07:03:48.244" v="2951"/>
          <ac:spMkLst>
            <pc:docMk/>
            <pc:sldMk cId="2862333529" sldId="502"/>
            <ac:spMk id="10" creationId="{51C3F6EB-0166-4125-BE4F-FA4BD8290874}"/>
          </ac:spMkLst>
        </pc:spChg>
        <pc:spChg chg="add del mod">
          <ac:chgData name="Sean Feldman" userId="c0f75423fe67f72e" providerId="LiveId" clId="{159819AE-3381-4CD3-ADA4-EC4C3E111DFA}" dt="2019-12-14T07:03:52.235" v="3352"/>
          <ac:spMkLst>
            <pc:docMk/>
            <pc:sldMk cId="2862333529" sldId="502"/>
            <ac:spMk id="11" creationId="{EE10B68E-CD40-49E3-B8D6-9366DBFF1342}"/>
          </ac:spMkLst>
        </pc:spChg>
        <pc:spChg chg="add del mod">
          <ac:chgData name="Sean Feldman" userId="c0f75423fe67f72e" providerId="LiveId" clId="{159819AE-3381-4CD3-ADA4-EC4C3E111DFA}" dt="2019-12-14T07:04:12.514" v="3833"/>
          <ac:spMkLst>
            <pc:docMk/>
            <pc:sldMk cId="2862333529" sldId="502"/>
            <ac:spMk id="12" creationId="{149B150C-2522-4DE6-95D7-76C47679EABE}"/>
          </ac:spMkLst>
        </pc:spChg>
        <pc:spChg chg="add del mod">
          <ac:chgData name="Sean Feldman" userId="c0f75423fe67f72e" providerId="LiveId" clId="{159819AE-3381-4CD3-ADA4-EC4C3E111DFA}" dt="2019-12-14T07:04:47.148" v="4234"/>
          <ac:spMkLst>
            <pc:docMk/>
            <pc:sldMk cId="2862333529" sldId="502"/>
            <ac:spMk id="13" creationId="{93806E1D-CD07-4742-B847-E6997CE06EC1}"/>
          </ac:spMkLst>
        </pc:spChg>
        <pc:spChg chg="add mod">
          <ac:chgData name="Sean Feldman" userId="c0f75423fe67f72e" providerId="LiveId" clId="{159819AE-3381-4CD3-ADA4-EC4C3E111DFA}" dt="2019-12-14T07:04:47.150" v="4237"/>
          <ac:spMkLst>
            <pc:docMk/>
            <pc:sldMk cId="2862333529" sldId="502"/>
            <ac:spMk id="14" creationId="{A91033BC-8CF1-4571-B13D-9CAA46F230DF}"/>
          </ac:spMkLst>
        </pc:spChg>
      </pc:sldChg>
      <pc:sldChg chg="addSp delSp modSp">
        <pc:chgData name="Sean Feldman" userId="c0f75423fe67f72e" providerId="LiveId" clId="{159819AE-3381-4CD3-ADA4-EC4C3E111DFA}" dt="2019-12-14T07:04:47.152" v="4242"/>
        <pc:sldMkLst>
          <pc:docMk/>
          <pc:sldMk cId="2481895496" sldId="503"/>
        </pc:sldMkLst>
        <pc:spChg chg="add del mod">
          <ac:chgData name="Sean Feldman" userId="c0f75423fe67f72e" providerId="LiveId" clId="{159819AE-3381-4CD3-ADA4-EC4C3E111DFA}" dt="2019-12-14T07:00:16.839" v="1103"/>
          <ac:spMkLst>
            <pc:docMk/>
            <pc:sldMk cId="2481895496" sldId="503"/>
            <ac:spMk id="4" creationId="{921E6211-8C51-44F9-A6FF-EEDE63F48CD4}"/>
          </ac:spMkLst>
        </pc:spChg>
        <pc:spChg chg="add del mod">
          <ac:chgData name="Sean Feldman" userId="c0f75423fe67f72e" providerId="LiveId" clId="{159819AE-3381-4CD3-ADA4-EC4C3E111DFA}" dt="2019-12-14T07:02:52.673" v="1583"/>
          <ac:spMkLst>
            <pc:docMk/>
            <pc:sldMk cId="2481895496" sldId="503"/>
            <ac:spMk id="5" creationId="{7FC690BB-B108-410D-A21F-5DD3DEC55D71}"/>
          </ac:spMkLst>
        </pc:spChg>
        <pc:spChg chg="add del mod">
          <ac:chgData name="Sean Feldman" userId="c0f75423fe67f72e" providerId="LiveId" clId="{159819AE-3381-4CD3-ADA4-EC4C3E111DFA}" dt="2019-12-14T07:03:20.461" v="1985"/>
          <ac:spMkLst>
            <pc:docMk/>
            <pc:sldMk cId="2481895496" sldId="503"/>
            <ac:spMk id="6" creationId="{AC6F2DA4-A777-457F-9BB1-DC384B0CC679}"/>
          </ac:spMkLst>
        </pc:spChg>
        <pc:spChg chg="add del mod">
          <ac:chgData name="Sean Feldman" userId="c0f75423fe67f72e" providerId="LiveId" clId="{159819AE-3381-4CD3-ADA4-EC4C3E111DFA}" dt="2019-12-14T07:03:41.206" v="2475"/>
          <ac:spMkLst>
            <pc:docMk/>
            <pc:sldMk cId="2481895496" sldId="503"/>
            <ac:spMk id="7" creationId="{84E64297-A156-4A2D-B047-8986EE673C25}"/>
          </ac:spMkLst>
        </pc:spChg>
        <pc:spChg chg="add del mod">
          <ac:chgData name="Sean Feldman" userId="c0f75423fe67f72e" providerId="LiveId" clId="{159819AE-3381-4CD3-ADA4-EC4C3E111DFA}" dt="2019-12-14T07:03:48.245" v="2955"/>
          <ac:spMkLst>
            <pc:docMk/>
            <pc:sldMk cId="2481895496" sldId="503"/>
            <ac:spMk id="8" creationId="{7B9E5888-963B-49CF-84A4-1EBF7C64371C}"/>
          </ac:spMkLst>
        </pc:spChg>
        <pc:spChg chg="add del mod">
          <ac:chgData name="Sean Feldman" userId="c0f75423fe67f72e" providerId="LiveId" clId="{159819AE-3381-4CD3-ADA4-EC4C3E111DFA}" dt="2019-12-14T07:03:52.236" v="3357"/>
          <ac:spMkLst>
            <pc:docMk/>
            <pc:sldMk cId="2481895496" sldId="503"/>
            <ac:spMk id="9" creationId="{CB48072A-4C91-4BCC-930F-5E05932B4727}"/>
          </ac:spMkLst>
        </pc:spChg>
        <pc:spChg chg="add del mod">
          <ac:chgData name="Sean Feldman" userId="c0f75423fe67f72e" providerId="LiveId" clId="{159819AE-3381-4CD3-ADA4-EC4C3E111DFA}" dt="2019-12-14T07:04:12.516" v="3837"/>
          <ac:spMkLst>
            <pc:docMk/>
            <pc:sldMk cId="2481895496" sldId="503"/>
            <ac:spMk id="10" creationId="{2F5B7FAA-204F-471E-9CC3-3C0F8EF1CA90}"/>
          </ac:spMkLst>
        </pc:spChg>
        <pc:spChg chg="add del mod">
          <ac:chgData name="Sean Feldman" userId="c0f75423fe67f72e" providerId="LiveId" clId="{159819AE-3381-4CD3-ADA4-EC4C3E111DFA}" dt="2019-12-14T07:04:47.150" v="4239"/>
          <ac:spMkLst>
            <pc:docMk/>
            <pc:sldMk cId="2481895496" sldId="503"/>
            <ac:spMk id="11" creationId="{D0AAFCC8-2ED5-4608-87C5-A334067D40AB}"/>
          </ac:spMkLst>
        </pc:spChg>
        <pc:spChg chg="add mod">
          <ac:chgData name="Sean Feldman" userId="c0f75423fe67f72e" providerId="LiveId" clId="{159819AE-3381-4CD3-ADA4-EC4C3E111DFA}" dt="2019-12-14T07:04:47.152" v="4242"/>
          <ac:spMkLst>
            <pc:docMk/>
            <pc:sldMk cId="2481895496" sldId="503"/>
            <ac:spMk id="12" creationId="{6A3CDF27-DBDF-4947-8D8D-67CB4E16FD7B}"/>
          </ac:spMkLst>
        </pc:spChg>
      </pc:sldChg>
      <pc:sldChg chg="addSp delSp modSp">
        <pc:chgData name="Sean Feldman" userId="c0f75423fe67f72e" providerId="LiveId" clId="{159819AE-3381-4CD3-ADA4-EC4C3E111DFA}" dt="2019-12-14T07:04:47.156" v="4252"/>
        <pc:sldMkLst>
          <pc:docMk/>
          <pc:sldMk cId="2023570257" sldId="504"/>
        </pc:sldMkLst>
        <pc:spChg chg="add del mod">
          <ac:chgData name="Sean Feldman" userId="c0f75423fe67f72e" providerId="LiveId" clId="{159819AE-3381-4CD3-ADA4-EC4C3E111DFA}" dt="2019-12-14T07:00:16.842" v="1113"/>
          <ac:spMkLst>
            <pc:docMk/>
            <pc:sldMk cId="2023570257" sldId="504"/>
            <ac:spMk id="4" creationId="{9D39EB58-A254-4341-89FC-EA905EB487C6}"/>
          </ac:spMkLst>
        </pc:spChg>
        <pc:spChg chg="add del mod">
          <ac:chgData name="Sean Feldman" userId="c0f75423fe67f72e" providerId="LiveId" clId="{159819AE-3381-4CD3-ADA4-EC4C3E111DFA}" dt="2019-12-14T07:02:52.676" v="1591"/>
          <ac:spMkLst>
            <pc:docMk/>
            <pc:sldMk cId="2023570257" sldId="504"/>
            <ac:spMk id="5" creationId="{BD4C5F67-4E7F-4D58-BC25-358BDB8557D5}"/>
          </ac:spMkLst>
        </pc:spChg>
        <pc:spChg chg="add del mod">
          <ac:chgData name="Sean Feldman" userId="c0f75423fe67f72e" providerId="LiveId" clId="{159819AE-3381-4CD3-ADA4-EC4C3E111DFA}" dt="2019-12-14T07:03:20.465" v="1995"/>
          <ac:spMkLst>
            <pc:docMk/>
            <pc:sldMk cId="2023570257" sldId="504"/>
            <ac:spMk id="6" creationId="{9FA66F6D-80A0-480F-B18C-A2AD12B5DBDD}"/>
          </ac:spMkLst>
        </pc:spChg>
        <pc:spChg chg="add del mod">
          <ac:chgData name="Sean Feldman" userId="c0f75423fe67f72e" providerId="LiveId" clId="{159819AE-3381-4CD3-ADA4-EC4C3E111DFA}" dt="2019-12-14T07:03:41.210" v="2485"/>
          <ac:spMkLst>
            <pc:docMk/>
            <pc:sldMk cId="2023570257" sldId="504"/>
            <ac:spMk id="7" creationId="{7749303F-4F46-4281-9546-3BB011AA8496}"/>
          </ac:spMkLst>
        </pc:spChg>
        <pc:spChg chg="add del mod">
          <ac:chgData name="Sean Feldman" userId="c0f75423fe67f72e" providerId="LiveId" clId="{159819AE-3381-4CD3-ADA4-EC4C3E111DFA}" dt="2019-12-14T07:03:48.249" v="2963"/>
          <ac:spMkLst>
            <pc:docMk/>
            <pc:sldMk cId="2023570257" sldId="504"/>
            <ac:spMk id="8" creationId="{F6860A6A-CB72-42C0-8936-D3D7B0408911}"/>
          </ac:spMkLst>
        </pc:spChg>
        <pc:spChg chg="add del mod">
          <ac:chgData name="Sean Feldman" userId="c0f75423fe67f72e" providerId="LiveId" clId="{159819AE-3381-4CD3-ADA4-EC4C3E111DFA}" dt="2019-12-14T07:03:52.240" v="3367"/>
          <ac:spMkLst>
            <pc:docMk/>
            <pc:sldMk cId="2023570257" sldId="504"/>
            <ac:spMk id="9" creationId="{0CA2D05F-8648-4A42-B1E7-4145917259E8}"/>
          </ac:spMkLst>
        </pc:spChg>
        <pc:spChg chg="add del mod">
          <ac:chgData name="Sean Feldman" userId="c0f75423fe67f72e" providerId="LiveId" clId="{159819AE-3381-4CD3-ADA4-EC4C3E111DFA}" dt="2019-12-14T07:04:12.519" v="3845"/>
          <ac:spMkLst>
            <pc:docMk/>
            <pc:sldMk cId="2023570257" sldId="504"/>
            <ac:spMk id="10" creationId="{C67593E6-2255-4FAA-BDD3-80FF81728097}"/>
          </ac:spMkLst>
        </pc:spChg>
        <pc:spChg chg="add del mod">
          <ac:chgData name="Sean Feldman" userId="c0f75423fe67f72e" providerId="LiveId" clId="{159819AE-3381-4CD3-ADA4-EC4C3E111DFA}" dt="2019-12-14T07:04:47.154" v="4249"/>
          <ac:spMkLst>
            <pc:docMk/>
            <pc:sldMk cId="2023570257" sldId="504"/>
            <ac:spMk id="11" creationId="{A6F8B4FF-CE0F-4BC6-BB6D-EA3CA5BD76C1}"/>
          </ac:spMkLst>
        </pc:spChg>
        <pc:spChg chg="add mod">
          <ac:chgData name="Sean Feldman" userId="c0f75423fe67f72e" providerId="LiveId" clId="{159819AE-3381-4CD3-ADA4-EC4C3E111DFA}" dt="2019-12-14T07:04:47.156" v="4252"/>
          <ac:spMkLst>
            <pc:docMk/>
            <pc:sldMk cId="2023570257" sldId="504"/>
            <ac:spMk id="12" creationId="{BB6E88B1-BF79-402D-87CD-D5E21A1FB855}"/>
          </ac:spMkLst>
        </pc:spChg>
      </pc:sldChg>
      <pc:sldChg chg="addSp delSp modSp">
        <pc:chgData name="Sean Feldman" userId="c0f75423fe67f72e" providerId="LiveId" clId="{159819AE-3381-4CD3-ADA4-EC4C3E111DFA}" dt="2019-12-14T07:04:47.163" v="4272"/>
        <pc:sldMkLst>
          <pc:docMk/>
          <pc:sldMk cId="38744060" sldId="505"/>
        </pc:sldMkLst>
        <pc:spChg chg="add del mod">
          <ac:chgData name="Sean Feldman" userId="c0f75423fe67f72e" providerId="LiveId" clId="{159819AE-3381-4CD3-ADA4-EC4C3E111DFA}" dt="2019-12-14T07:00:16.850" v="1133"/>
          <ac:spMkLst>
            <pc:docMk/>
            <pc:sldMk cId="38744060" sldId="505"/>
            <ac:spMk id="4" creationId="{34889E3F-D679-4FD7-BB5A-AE67689867AE}"/>
          </ac:spMkLst>
        </pc:spChg>
        <pc:spChg chg="add del mod">
          <ac:chgData name="Sean Feldman" userId="c0f75423fe67f72e" providerId="LiveId" clId="{159819AE-3381-4CD3-ADA4-EC4C3E111DFA}" dt="2019-12-14T07:02:52.681" v="1607"/>
          <ac:spMkLst>
            <pc:docMk/>
            <pc:sldMk cId="38744060" sldId="505"/>
            <ac:spMk id="5" creationId="{44437F5E-85EF-44DE-BB7C-E78EF530ED39}"/>
          </ac:spMkLst>
        </pc:spChg>
        <pc:spChg chg="add del mod">
          <ac:chgData name="Sean Feldman" userId="c0f75423fe67f72e" providerId="LiveId" clId="{159819AE-3381-4CD3-ADA4-EC4C3E111DFA}" dt="2019-12-14T07:03:20.473" v="2015"/>
          <ac:spMkLst>
            <pc:docMk/>
            <pc:sldMk cId="38744060" sldId="505"/>
            <ac:spMk id="6" creationId="{58D107AB-2A5D-48B0-9455-197054338BF9}"/>
          </ac:spMkLst>
        </pc:spChg>
        <pc:spChg chg="add del mod">
          <ac:chgData name="Sean Feldman" userId="c0f75423fe67f72e" providerId="LiveId" clId="{159819AE-3381-4CD3-ADA4-EC4C3E111DFA}" dt="2019-12-14T07:03:41.218" v="2505"/>
          <ac:spMkLst>
            <pc:docMk/>
            <pc:sldMk cId="38744060" sldId="505"/>
            <ac:spMk id="7" creationId="{636FD4BD-E813-4258-84BC-CCF408DECDE3}"/>
          </ac:spMkLst>
        </pc:spChg>
        <pc:spChg chg="add del mod">
          <ac:chgData name="Sean Feldman" userId="c0f75423fe67f72e" providerId="LiveId" clId="{159819AE-3381-4CD3-ADA4-EC4C3E111DFA}" dt="2019-12-14T07:03:48.254" v="2979"/>
          <ac:spMkLst>
            <pc:docMk/>
            <pc:sldMk cId="38744060" sldId="505"/>
            <ac:spMk id="8" creationId="{73985F98-24D4-41F2-B7CF-7A5B80FA70B8}"/>
          </ac:spMkLst>
        </pc:spChg>
        <pc:spChg chg="add del mod">
          <ac:chgData name="Sean Feldman" userId="c0f75423fe67f72e" providerId="LiveId" clId="{159819AE-3381-4CD3-ADA4-EC4C3E111DFA}" dt="2019-12-14T07:03:52.249" v="3387"/>
          <ac:spMkLst>
            <pc:docMk/>
            <pc:sldMk cId="38744060" sldId="505"/>
            <ac:spMk id="9" creationId="{5D806344-3640-402A-9F11-221B0E523B48}"/>
          </ac:spMkLst>
        </pc:spChg>
        <pc:spChg chg="add del mod">
          <ac:chgData name="Sean Feldman" userId="c0f75423fe67f72e" providerId="LiveId" clId="{159819AE-3381-4CD3-ADA4-EC4C3E111DFA}" dt="2019-12-14T07:04:12.525" v="3861"/>
          <ac:spMkLst>
            <pc:docMk/>
            <pc:sldMk cId="38744060" sldId="505"/>
            <ac:spMk id="10" creationId="{1F449A19-D516-4C4C-86F3-8C5B9D5F4185}"/>
          </ac:spMkLst>
        </pc:spChg>
        <pc:spChg chg="add del mod">
          <ac:chgData name="Sean Feldman" userId="c0f75423fe67f72e" providerId="LiveId" clId="{159819AE-3381-4CD3-ADA4-EC4C3E111DFA}" dt="2019-12-14T07:04:47.162" v="4269"/>
          <ac:spMkLst>
            <pc:docMk/>
            <pc:sldMk cId="38744060" sldId="505"/>
            <ac:spMk id="11" creationId="{E592A735-0054-48FB-89CC-961AB013961E}"/>
          </ac:spMkLst>
        </pc:spChg>
        <pc:spChg chg="add mod">
          <ac:chgData name="Sean Feldman" userId="c0f75423fe67f72e" providerId="LiveId" clId="{159819AE-3381-4CD3-ADA4-EC4C3E111DFA}" dt="2019-12-14T07:04:47.163" v="4272"/>
          <ac:spMkLst>
            <pc:docMk/>
            <pc:sldMk cId="38744060" sldId="505"/>
            <ac:spMk id="12" creationId="{428F8C04-97FE-4BEB-8C82-052C0E628929}"/>
          </ac:spMkLst>
        </pc:spChg>
      </pc:sldChg>
      <pc:sldChg chg="addSp delSp modSp">
        <pc:chgData name="Sean Feldman" userId="c0f75423fe67f72e" providerId="LiveId" clId="{159819AE-3381-4CD3-ADA4-EC4C3E111DFA}" dt="2019-12-14T07:04:47.176" v="4307"/>
        <pc:sldMkLst>
          <pc:docMk/>
          <pc:sldMk cId="1641203236" sldId="506"/>
        </pc:sldMkLst>
        <pc:spChg chg="add del mod">
          <ac:chgData name="Sean Feldman" userId="c0f75423fe67f72e" providerId="LiveId" clId="{159819AE-3381-4CD3-ADA4-EC4C3E111DFA}" dt="2019-12-14T07:00:16.862" v="1168"/>
          <ac:spMkLst>
            <pc:docMk/>
            <pc:sldMk cId="1641203236" sldId="506"/>
            <ac:spMk id="4" creationId="{B54AD49F-EBA4-44D3-9B68-4969B7F10E93}"/>
          </ac:spMkLst>
        </pc:spChg>
        <pc:spChg chg="add del mod">
          <ac:chgData name="Sean Feldman" userId="c0f75423fe67f72e" providerId="LiveId" clId="{159819AE-3381-4CD3-ADA4-EC4C3E111DFA}" dt="2019-12-14T07:02:52.690" v="1635"/>
          <ac:spMkLst>
            <pc:docMk/>
            <pc:sldMk cId="1641203236" sldId="506"/>
            <ac:spMk id="5" creationId="{CFCB4051-225E-4560-883B-AC50260FBC61}"/>
          </ac:spMkLst>
        </pc:spChg>
        <pc:spChg chg="add del mod">
          <ac:chgData name="Sean Feldman" userId="c0f75423fe67f72e" providerId="LiveId" clId="{159819AE-3381-4CD3-ADA4-EC4C3E111DFA}" dt="2019-12-14T07:03:20.487" v="2050"/>
          <ac:spMkLst>
            <pc:docMk/>
            <pc:sldMk cId="1641203236" sldId="506"/>
            <ac:spMk id="6" creationId="{0B3B661D-13D3-4100-A8F1-C3163416D3A2}"/>
          </ac:spMkLst>
        </pc:spChg>
        <pc:spChg chg="add del mod">
          <ac:chgData name="Sean Feldman" userId="c0f75423fe67f72e" providerId="LiveId" clId="{159819AE-3381-4CD3-ADA4-EC4C3E111DFA}" dt="2019-12-14T07:03:41.230" v="2540"/>
          <ac:spMkLst>
            <pc:docMk/>
            <pc:sldMk cId="1641203236" sldId="506"/>
            <ac:spMk id="7" creationId="{0A48CF94-01B6-4FDB-AB8A-D49761330652}"/>
          </ac:spMkLst>
        </pc:spChg>
        <pc:spChg chg="add del mod">
          <ac:chgData name="Sean Feldman" userId="c0f75423fe67f72e" providerId="LiveId" clId="{159819AE-3381-4CD3-ADA4-EC4C3E111DFA}" dt="2019-12-14T07:03:48.264" v="3007"/>
          <ac:spMkLst>
            <pc:docMk/>
            <pc:sldMk cId="1641203236" sldId="506"/>
            <ac:spMk id="8" creationId="{FBA5482C-82BC-4474-9C61-B2B03CD74D6E}"/>
          </ac:spMkLst>
        </pc:spChg>
        <pc:spChg chg="add del mod">
          <ac:chgData name="Sean Feldman" userId="c0f75423fe67f72e" providerId="LiveId" clId="{159819AE-3381-4CD3-ADA4-EC4C3E111DFA}" dt="2019-12-14T07:03:52.262" v="3422"/>
          <ac:spMkLst>
            <pc:docMk/>
            <pc:sldMk cId="1641203236" sldId="506"/>
            <ac:spMk id="9" creationId="{55CADC4C-7E26-4AB3-B58A-0D3DED77590E}"/>
          </ac:spMkLst>
        </pc:spChg>
        <pc:spChg chg="add del mod">
          <ac:chgData name="Sean Feldman" userId="c0f75423fe67f72e" providerId="LiveId" clId="{159819AE-3381-4CD3-ADA4-EC4C3E111DFA}" dt="2019-12-14T07:04:12.535" v="3889"/>
          <ac:spMkLst>
            <pc:docMk/>
            <pc:sldMk cId="1641203236" sldId="506"/>
            <ac:spMk id="10" creationId="{DB2B45C1-F8AB-4C78-88DD-03654113ACC8}"/>
          </ac:spMkLst>
        </pc:spChg>
        <pc:spChg chg="add del mod">
          <ac:chgData name="Sean Feldman" userId="c0f75423fe67f72e" providerId="LiveId" clId="{159819AE-3381-4CD3-ADA4-EC4C3E111DFA}" dt="2019-12-14T07:04:47.175" v="4304"/>
          <ac:spMkLst>
            <pc:docMk/>
            <pc:sldMk cId="1641203236" sldId="506"/>
            <ac:spMk id="11" creationId="{8FA6D73E-1F5F-428A-9464-E35301C03F06}"/>
          </ac:spMkLst>
        </pc:spChg>
        <pc:spChg chg="add mod">
          <ac:chgData name="Sean Feldman" userId="c0f75423fe67f72e" providerId="LiveId" clId="{159819AE-3381-4CD3-ADA4-EC4C3E111DFA}" dt="2019-12-14T07:04:47.176" v="4307"/>
          <ac:spMkLst>
            <pc:docMk/>
            <pc:sldMk cId="1641203236" sldId="506"/>
            <ac:spMk id="12" creationId="{1BFE1A66-D07C-4619-AF4B-BD809E0CA712}"/>
          </ac:spMkLst>
        </pc:spChg>
      </pc:sldChg>
      <pc:sldChg chg="addSp delSp modSp">
        <pc:chgData name="Sean Feldman" userId="c0f75423fe67f72e" providerId="LiveId" clId="{159819AE-3381-4CD3-ADA4-EC4C3E111DFA}" dt="2019-12-14T07:04:47.186" v="4332"/>
        <pc:sldMkLst>
          <pc:docMk/>
          <pc:sldMk cId="464694644" sldId="507"/>
        </pc:sldMkLst>
        <pc:spChg chg="add del mod">
          <ac:chgData name="Sean Feldman" userId="c0f75423fe67f72e" providerId="LiveId" clId="{159819AE-3381-4CD3-ADA4-EC4C3E111DFA}" dt="2019-12-14T07:00:16.871" v="1193"/>
          <ac:spMkLst>
            <pc:docMk/>
            <pc:sldMk cId="464694644" sldId="507"/>
            <ac:spMk id="4" creationId="{F9122E16-DC76-478B-BA7D-6D45C2A90102}"/>
          </ac:spMkLst>
        </pc:spChg>
        <pc:spChg chg="add del mod">
          <ac:chgData name="Sean Feldman" userId="c0f75423fe67f72e" providerId="LiveId" clId="{159819AE-3381-4CD3-ADA4-EC4C3E111DFA}" dt="2019-12-14T07:02:52.696" v="1655"/>
          <ac:spMkLst>
            <pc:docMk/>
            <pc:sldMk cId="464694644" sldId="507"/>
            <ac:spMk id="5" creationId="{8585E310-5D93-4B57-B626-F55E5F6971FC}"/>
          </ac:spMkLst>
        </pc:spChg>
        <pc:spChg chg="add del mod">
          <ac:chgData name="Sean Feldman" userId="c0f75423fe67f72e" providerId="LiveId" clId="{159819AE-3381-4CD3-ADA4-EC4C3E111DFA}" dt="2019-12-14T07:03:20.497" v="2075"/>
          <ac:spMkLst>
            <pc:docMk/>
            <pc:sldMk cId="464694644" sldId="507"/>
            <ac:spMk id="6" creationId="{E1416E06-A49F-47E6-88E1-F19DAFD94D72}"/>
          </ac:spMkLst>
        </pc:spChg>
        <pc:spChg chg="add del mod">
          <ac:chgData name="Sean Feldman" userId="c0f75423fe67f72e" providerId="LiveId" clId="{159819AE-3381-4CD3-ADA4-EC4C3E111DFA}" dt="2019-12-14T07:03:41.239" v="2565"/>
          <ac:spMkLst>
            <pc:docMk/>
            <pc:sldMk cId="464694644" sldId="507"/>
            <ac:spMk id="7" creationId="{7B289130-46B7-4C1E-BE09-2FECD02E9C96}"/>
          </ac:spMkLst>
        </pc:spChg>
        <pc:spChg chg="add del mod">
          <ac:chgData name="Sean Feldman" userId="c0f75423fe67f72e" providerId="LiveId" clId="{159819AE-3381-4CD3-ADA4-EC4C3E111DFA}" dt="2019-12-14T07:03:48.270" v="3027"/>
          <ac:spMkLst>
            <pc:docMk/>
            <pc:sldMk cId="464694644" sldId="507"/>
            <ac:spMk id="8" creationId="{0722A010-7D8B-49BE-AEFB-52F56A58ACD6}"/>
          </ac:spMkLst>
        </pc:spChg>
        <pc:spChg chg="add del mod">
          <ac:chgData name="Sean Feldman" userId="c0f75423fe67f72e" providerId="LiveId" clId="{159819AE-3381-4CD3-ADA4-EC4C3E111DFA}" dt="2019-12-14T07:03:52.272" v="3447"/>
          <ac:spMkLst>
            <pc:docMk/>
            <pc:sldMk cId="464694644" sldId="507"/>
            <ac:spMk id="9" creationId="{17FCAC45-3D92-476C-9B44-DDB53F67C33F}"/>
          </ac:spMkLst>
        </pc:spChg>
        <pc:spChg chg="add del mod">
          <ac:chgData name="Sean Feldman" userId="c0f75423fe67f72e" providerId="LiveId" clId="{159819AE-3381-4CD3-ADA4-EC4C3E111DFA}" dt="2019-12-14T07:04:12.541" v="3909"/>
          <ac:spMkLst>
            <pc:docMk/>
            <pc:sldMk cId="464694644" sldId="507"/>
            <ac:spMk id="10" creationId="{909BB45C-5E46-4BAA-8517-16CEEE55F522}"/>
          </ac:spMkLst>
        </pc:spChg>
        <pc:spChg chg="add del mod">
          <ac:chgData name="Sean Feldman" userId="c0f75423fe67f72e" providerId="LiveId" clId="{159819AE-3381-4CD3-ADA4-EC4C3E111DFA}" dt="2019-12-14T07:04:47.184" v="4329"/>
          <ac:spMkLst>
            <pc:docMk/>
            <pc:sldMk cId="464694644" sldId="507"/>
            <ac:spMk id="11" creationId="{83A1038A-CE17-4566-BBFE-C09CF2BEF89D}"/>
          </ac:spMkLst>
        </pc:spChg>
        <pc:spChg chg="add mod">
          <ac:chgData name="Sean Feldman" userId="c0f75423fe67f72e" providerId="LiveId" clId="{159819AE-3381-4CD3-ADA4-EC4C3E111DFA}" dt="2019-12-14T07:04:47.186" v="4332"/>
          <ac:spMkLst>
            <pc:docMk/>
            <pc:sldMk cId="464694644" sldId="507"/>
            <ac:spMk id="12" creationId="{450A7011-9A96-418A-AC93-8CF69B53FFCA}"/>
          </ac:spMkLst>
        </pc:spChg>
      </pc:sldChg>
      <pc:sldChg chg="addSp delSp modSp">
        <pc:chgData name="Sean Feldman" userId="c0f75423fe67f72e" providerId="LiveId" clId="{159819AE-3381-4CD3-ADA4-EC4C3E111DFA}" dt="2019-12-14T07:04:47.193" v="4352"/>
        <pc:sldMkLst>
          <pc:docMk/>
          <pc:sldMk cId="3838096769" sldId="508"/>
        </pc:sldMkLst>
        <pc:spChg chg="mod">
          <ac:chgData name="Sean Feldman" userId="c0f75423fe67f72e" providerId="LiveId" clId="{159819AE-3381-4CD3-ADA4-EC4C3E111DFA}" dt="2019-12-13T13:26:21.102" v="22" actId="20577"/>
          <ac:spMkLst>
            <pc:docMk/>
            <pc:sldMk cId="3838096769" sldId="508"/>
            <ac:spMk id="2" creationId="{ABA6F006-8847-45A8-942E-3EB0271E6B7A}"/>
          </ac:spMkLst>
        </pc:spChg>
        <pc:spChg chg="add del mod">
          <ac:chgData name="Sean Feldman" userId="c0f75423fe67f72e" providerId="LiveId" clId="{159819AE-3381-4CD3-ADA4-EC4C3E111DFA}" dt="2019-12-14T07:00:16.879" v="1213"/>
          <ac:spMkLst>
            <pc:docMk/>
            <pc:sldMk cId="3838096769" sldId="508"/>
            <ac:spMk id="4" creationId="{CE4191D0-A880-42F1-93F9-0DF57F65E3EF}"/>
          </ac:spMkLst>
        </pc:spChg>
        <pc:spChg chg="add del mod">
          <ac:chgData name="Sean Feldman" userId="c0f75423fe67f72e" providerId="LiveId" clId="{159819AE-3381-4CD3-ADA4-EC4C3E111DFA}" dt="2019-12-14T07:02:52.702" v="1671"/>
          <ac:spMkLst>
            <pc:docMk/>
            <pc:sldMk cId="3838096769" sldId="508"/>
            <ac:spMk id="5" creationId="{4C43D1C6-2A0F-4E4F-AED5-EE2D1635B575}"/>
          </ac:spMkLst>
        </pc:spChg>
        <pc:spChg chg="add del mod">
          <ac:chgData name="Sean Feldman" userId="c0f75423fe67f72e" providerId="LiveId" clId="{159819AE-3381-4CD3-ADA4-EC4C3E111DFA}" dt="2019-12-14T07:03:20.504" v="2095"/>
          <ac:spMkLst>
            <pc:docMk/>
            <pc:sldMk cId="3838096769" sldId="508"/>
            <ac:spMk id="6" creationId="{C381EB9F-7A42-47D2-AE0F-A2E6DA756E2F}"/>
          </ac:spMkLst>
        </pc:spChg>
        <pc:spChg chg="add del mod">
          <ac:chgData name="Sean Feldman" userId="c0f75423fe67f72e" providerId="LiveId" clId="{159819AE-3381-4CD3-ADA4-EC4C3E111DFA}" dt="2019-12-14T07:03:41.246" v="2585"/>
          <ac:spMkLst>
            <pc:docMk/>
            <pc:sldMk cId="3838096769" sldId="508"/>
            <ac:spMk id="7" creationId="{991410C5-61A8-445C-BD91-72D8A6ACA7EA}"/>
          </ac:spMkLst>
        </pc:spChg>
        <pc:spChg chg="add del mod">
          <ac:chgData name="Sean Feldman" userId="c0f75423fe67f72e" providerId="LiveId" clId="{159819AE-3381-4CD3-ADA4-EC4C3E111DFA}" dt="2019-12-14T07:03:48.276" v="3043"/>
          <ac:spMkLst>
            <pc:docMk/>
            <pc:sldMk cId="3838096769" sldId="508"/>
            <ac:spMk id="8" creationId="{A05C6B60-0E64-4FA8-8855-CB798D79764B}"/>
          </ac:spMkLst>
        </pc:spChg>
        <pc:spChg chg="add del mod">
          <ac:chgData name="Sean Feldman" userId="c0f75423fe67f72e" providerId="LiveId" clId="{159819AE-3381-4CD3-ADA4-EC4C3E111DFA}" dt="2019-12-14T07:03:52.279" v="3467"/>
          <ac:spMkLst>
            <pc:docMk/>
            <pc:sldMk cId="3838096769" sldId="508"/>
            <ac:spMk id="9" creationId="{96E29E10-626E-4E7D-9CBA-369A4DEAE5CE}"/>
          </ac:spMkLst>
        </pc:spChg>
        <pc:spChg chg="add del mod">
          <ac:chgData name="Sean Feldman" userId="c0f75423fe67f72e" providerId="LiveId" clId="{159819AE-3381-4CD3-ADA4-EC4C3E111DFA}" dt="2019-12-14T07:04:12.547" v="3925"/>
          <ac:spMkLst>
            <pc:docMk/>
            <pc:sldMk cId="3838096769" sldId="508"/>
            <ac:spMk id="10" creationId="{42597086-1D8C-487E-AACC-88C273E52F08}"/>
          </ac:spMkLst>
        </pc:spChg>
        <pc:spChg chg="add del mod">
          <ac:chgData name="Sean Feldman" userId="c0f75423fe67f72e" providerId="LiveId" clId="{159819AE-3381-4CD3-ADA4-EC4C3E111DFA}" dt="2019-12-14T07:04:47.192" v="4349"/>
          <ac:spMkLst>
            <pc:docMk/>
            <pc:sldMk cId="3838096769" sldId="508"/>
            <ac:spMk id="11" creationId="{C2EF6F4E-1945-428E-9ACC-8543BB35EABF}"/>
          </ac:spMkLst>
        </pc:spChg>
        <pc:spChg chg="add mod">
          <ac:chgData name="Sean Feldman" userId="c0f75423fe67f72e" providerId="LiveId" clId="{159819AE-3381-4CD3-ADA4-EC4C3E111DFA}" dt="2019-12-14T07:04:47.193" v="4352"/>
          <ac:spMkLst>
            <pc:docMk/>
            <pc:sldMk cId="3838096769" sldId="508"/>
            <ac:spMk id="12" creationId="{58832583-2ABF-4E2F-AD1F-7D9A0687AC9D}"/>
          </ac:spMkLst>
        </pc:spChg>
      </pc:sldChg>
      <pc:sldChg chg="addSp delSp modSp">
        <pc:chgData name="Sean Feldman" userId="c0f75423fe67f72e" providerId="LiveId" clId="{159819AE-3381-4CD3-ADA4-EC4C3E111DFA}" dt="2019-12-14T07:04:47.215" v="4392"/>
        <pc:sldMkLst>
          <pc:docMk/>
          <pc:sldMk cId="3068480058" sldId="509"/>
        </pc:sldMkLst>
        <pc:spChg chg="add del mod">
          <ac:chgData name="Sean Feldman" userId="c0f75423fe67f72e" providerId="LiveId" clId="{159819AE-3381-4CD3-ADA4-EC4C3E111DFA}" dt="2019-12-14T07:00:16.895" v="1253"/>
          <ac:spMkLst>
            <pc:docMk/>
            <pc:sldMk cId="3068480058" sldId="509"/>
            <ac:spMk id="4" creationId="{55BBE7E6-0820-4602-816D-E50F45436EE6}"/>
          </ac:spMkLst>
        </pc:spChg>
        <pc:spChg chg="add del mod">
          <ac:chgData name="Sean Feldman" userId="c0f75423fe67f72e" providerId="LiveId" clId="{159819AE-3381-4CD3-ADA4-EC4C3E111DFA}" dt="2019-12-14T07:02:52.712" v="1703"/>
          <ac:spMkLst>
            <pc:docMk/>
            <pc:sldMk cId="3068480058" sldId="509"/>
            <ac:spMk id="5" creationId="{F5F637F1-7CD1-431B-A0AA-E07A705B683B}"/>
          </ac:spMkLst>
        </pc:spChg>
        <pc:spChg chg="add del mod">
          <ac:chgData name="Sean Feldman" userId="c0f75423fe67f72e" providerId="LiveId" clId="{159819AE-3381-4CD3-ADA4-EC4C3E111DFA}" dt="2019-12-14T07:03:20.519" v="2135"/>
          <ac:spMkLst>
            <pc:docMk/>
            <pc:sldMk cId="3068480058" sldId="509"/>
            <ac:spMk id="6" creationId="{D4CD955E-6F13-44CD-A494-DBFCBE1525CD}"/>
          </ac:spMkLst>
        </pc:spChg>
        <pc:spChg chg="add del mod">
          <ac:chgData name="Sean Feldman" userId="c0f75423fe67f72e" providerId="LiveId" clId="{159819AE-3381-4CD3-ADA4-EC4C3E111DFA}" dt="2019-12-14T07:03:41.263" v="2625"/>
          <ac:spMkLst>
            <pc:docMk/>
            <pc:sldMk cId="3068480058" sldId="509"/>
            <ac:spMk id="7" creationId="{1266164F-ED3C-4328-984D-AB0D9A56196F}"/>
          </ac:spMkLst>
        </pc:spChg>
        <pc:spChg chg="add del mod">
          <ac:chgData name="Sean Feldman" userId="c0f75423fe67f72e" providerId="LiveId" clId="{159819AE-3381-4CD3-ADA4-EC4C3E111DFA}" dt="2019-12-14T07:03:48.287" v="3075"/>
          <ac:spMkLst>
            <pc:docMk/>
            <pc:sldMk cId="3068480058" sldId="509"/>
            <ac:spMk id="8" creationId="{F6C27ED8-070F-4029-AE0F-2149F9C43924}"/>
          </ac:spMkLst>
        </pc:spChg>
        <pc:spChg chg="add del mod">
          <ac:chgData name="Sean Feldman" userId="c0f75423fe67f72e" providerId="LiveId" clId="{159819AE-3381-4CD3-ADA4-EC4C3E111DFA}" dt="2019-12-14T07:03:52.298" v="3507"/>
          <ac:spMkLst>
            <pc:docMk/>
            <pc:sldMk cId="3068480058" sldId="509"/>
            <ac:spMk id="9" creationId="{37AB8452-B6C1-40FE-A00E-27F26FDD3128}"/>
          </ac:spMkLst>
        </pc:spChg>
        <pc:spChg chg="add del mod">
          <ac:chgData name="Sean Feldman" userId="c0f75423fe67f72e" providerId="LiveId" clId="{159819AE-3381-4CD3-ADA4-EC4C3E111DFA}" dt="2019-12-14T07:04:12.558" v="3957"/>
          <ac:spMkLst>
            <pc:docMk/>
            <pc:sldMk cId="3068480058" sldId="509"/>
            <ac:spMk id="10" creationId="{1B344C9D-8A1C-455A-937A-326470674AF1}"/>
          </ac:spMkLst>
        </pc:spChg>
        <pc:spChg chg="add del mod">
          <ac:chgData name="Sean Feldman" userId="c0f75423fe67f72e" providerId="LiveId" clId="{159819AE-3381-4CD3-ADA4-EC4C3E111DFA}" dt="2019-12-14T07:04:47.213" v="4389"/>
          <ac:spMkLst>
            <pc:docMk/>
            <pc:sldMk cId="3068480058" sldId="509"/>
            <ac:spMk id="11" creationId="{219B8D71-04BE-4115-B02A-F333E76C9423}"/>
          </ac:spMkLst>
        </pc:spChg>
        <pc:spChg chg="add mod">
          <ac:chgData name="Sean Feldman" userId="c0f75423fe67f72e" providerId="LiveId" clId="{159819AE-3381-4CD3-ADA4-EC4C3E111DFA}" dt="2019-12-14T07:04:47.215" v="4392"/>
          <ac:spMkLst>
            <pc:docMk/>
            <pc:sldMk cId="3068480058" sldId="509"/>
            <ac:spMk id="12" creationId="{490A31C5-B043-4398-90CD-FF6D5AE3123A}"/>
          </ac:spMkLst>
        </pc:spChg>
      </pc:sldChg>
      <pc:sldChg chg="addSp delSp modSp">
        <pc:chgData name="Sean Feldman" userId="c0f75423fe67f72e" providerId="LiveId" clId="{159819AE-3381-4CD3-ADA4-EC4C3E111DFA}" dt="2019-12-14T07:04:47.201" v="4367"/>
        <pc:sldMkLst>
          <pc:docMk/>
          <pc:sldMk cId="3506471058" sldId="510"/>
        </pc:sldMkLst>
        <pc:spChg chg="add del mod">
          <ac:chgData name="Sean Feldman" userId="c0f75423fe67f72e" providerId="LiveId" clId="{159819AE-3381-4CD3-ADA4-EC4C3E111DFA}" dt="2019-12-14T07:00:16.885" v="1228"/>
          <ac:spMkLst>
            <pc:docMk/>
            <pc:sldMk cId="3506471058" sldId="510"/>
            <ac:spMk id="5" creationId="{DB4EF13A-38E0-4A30-8509-58166E21F2DA}"/>
          </ac:spMkLst>
        </pc:spChg>
        <pc:spChg chg="add del mod">
          <ac:chgData name="Sean Feldman" userId="c0f75423fe67f72e" providerId="LiveId" clId="{159819AE-3381-4CD3-ADA4-EC4C3E111DFA}" dt="2019-12-14T07:02:52.705" v="1683"/>
          <ac:spMkLst>
            <pc:docMk/>
            <pc:sldMk cId="3506471058" sldId="510"/>
            <ac:spMk id="6" creationId="{843AF130-81B1-4320-BE72-D3117A6BD472}"/>
          </ac:spMkLst>
        </pc:spChg>
        <pc:spChg chg="add del mod">
          <ac:chgData name="Sean Feldman" userId="c0f75423fe67f72e" providerId="LiveId" clId="{159819AE-3381-4CD3-ADA4-EC4C3E111DFA}" dt="2019-12-14T07:03:20.509" v="2110"/>
          <ac:spMkLst>
            <pc:docMk/>
            <pc:sldMk cId="3506471058" sldId="510"/>
            <ac:spMk id="7" creationId="{8D062BD5-D665-4D38-BB26-3807F06396BE}"/>
          </ac:spMkLst>
        </pc:spChg>
        <pc:spChg chg="add del mod">
          <ac:chgData name="Sean Feldman" userId="c0f75423fe67f72e" providerId="LiveId" clId="{159819AE-3381-4CD3-ADA4-EC4C3E111DFA}" dt="2019-12-14T07:03:41.252" v="2600"/>
          <ac:spMkLst>
            <pc:docMk/>
            <pc:sldMk cId="3506471058" sldId="510"/>
            <ac:spMk id="8" creationId="{0772CDB9-F10D-4CF1-AD4F-ED94B7755E53}"/>
          </ac:spMkLst>
        </pc:spChg>
        <pc:spChg chg="add del mod">
          <ac:chgData name="Sean Feldman" userId="c0f75423fe67f72e" providerId="LiveId" clId="{159819AE-3381-4CD3-ADA4-EC4C3E111DFA}" dt="2019-12-14T07:03:48.280" v="3055"/>
          <ac:spMkLst>
            <pc:docMk/>
            <pc:sldMk cId="3506471058" sldId="510"/>
            <ac:spMk id="9" creationId="{9509F278-7F4F-4999-91E4-90EF48D02583}"/>
          </ac:spMkLst>
        </pc:spChg>
        <pc:spChg chg="add del mod">
          <ac:chgData name="Sean Feldman" userId="c0f75423fe67f72e" providerId="LiveId" clId="{159819AE-3381-4CD3-ADA4-EC4C3E111DFA}" dt="2019-12-14T07:03:52.287" v="3482"/>
          <ac:spMkLst>
            <pc:docMk/>
            <pc:sldMk cId="3506471058" sldId="510"/>
            <ac:spMk id="10" creationId="{94E641C0-D9B4-4AB4-8DBF-C01CB0042446}"/>
          </ac:spMkLst>
        </pc:spChg>
        <pc:spChg chg="add del mod">
          <ac:chgData name="Sean Feldman" userId="c0f75423fe67f72e" providerId="LiveId" clId="{159819AE-3381-4CD3-ADA4-EC4C3E111DFA}" dt="2019-12-14T07:04:12.551" v="3937"/>
          <ac:spMkLst>
            <pc:docMk/>
            <pc:sldMk cId="3506471058" sldId="510"/>
            <ac:spMk id="11" creationId="{D026A6C7-FFB0-42F5-B72E-5A60B95B25CD}"/>
          </ac:spMkLst>
        </pc:spChg>
        <pc:spChg chg="add del mod">
          <ac:chgData name="Sean Feldman" userId="c0f75423fe67f72e" providerId="LiveId" clId="{159819AE-3381-4CD3-ADA4-EC4C3E111DFA}" dt="2019-12-14T07:04:47.200" v="4364"/>
          <ac:spMkLst>
            <pc:docMk/>
            <pc:sldMk cId="3506471058" sldId="510"/>
            <ac:spMk id="12" creationId="{A853DC8E-59B1-41EA-9DDA-B75234A677E2}"/>
          </ac:spMkLst>
        </pc:spChg>
        <pc:spChg chg="add mod">
          <ac:chgData name="Sean Feldman" userId="c0f75423fe67f72e" providerId="LiveId" clId="{159819AE-3381-4CD3-ADA4-EC4C3E111DFA}" dt="2019-12-14T07:04:47.201" v="4367"/>
          <ac:spMkLst>
            <pc:docMk/>
            <pc:sldMk cId="3506471058" sldId="510"/>
            <ac:spMk id="13" creationId="{5835F71B-D477-4BD9-90FA-06BDF7A4F3BC}"/>
          </ac:spMkLst>
        </pc:spChg>
      </pc:sldChg>
      <pc:sldChg chg="addSp delSp modSp">
        <pc:chgData name="Sean Feldman" userId="c0f75423fe67f72e" providerId="LiveId" clId="{159819AE-3381-4CD3-ADA4-EC4C3E111DFA}" dt="2019-12-14T07:04:47.267" v="4522"/>
        <pc:sldMkLst>
          <pc:docMk/>
          <pc:sldMk cId="210658945" sldId="511"/>
        </pc:sldMkLst>
        <pc:spChg chg="add del mod">
          <ac:chgData name="Sean Feldman" userId="c0f75423fe67f72e" providerId="LiveId" clId="{159819AE-3381-4CD3-ADA4-EC4C3E111DFA}" dt="2019-12-14T07:00:16.944" v="1383"/>
          <ac:spMkLst>
            <pc:docMk/>
            <pc:sldMk cId="210658945" sldId="511"/>
            <ac:spMk id="4" creationId="{77E1E11A-769C-405E-8295-29B4DD7EC284}"/>
          </ac:spMkLst>
        </pc:spChg>
        <pc:spChg chg="add del mod">
          <ac:chgData name="Sean Feldman" userId="c0f75423fe67f72e" providerId="LiveId" clId="{159819AE-3381-4CD3-ADA4-EC4C3E111DFA}" dt="2019-12-14T07:02:52.745" v="1807"/>
          <ac:spMkLst>
            <pc:docMk/>
            <pc:sldMk cId="210658945" sldId="511"/>
            <ac:spMk id="5" creationId="{A72B204E-31E3-4650-8A6D-FE2482EECBD9}"/>
          </ac:spMkLst>
        </pc:spChg>
        <pc:spChg chg="add del mod">
          <ac:chgData name="Sean Feldman" userId="c0f75423fe67f72e" providerId="LiveId" clId="{159819AE-3381-4CD3-ADA4-EC4C3E111DFA}" dt="2019-12-14T07:03:20.570" v="2265"/>
          <ac:spMkLst>
            <pc:docMk/>
            <pc:sldMk cId="210658945" sldId="511"/>
            <ac:spMk id="6" creationId="{D8A5101A-BE4B-4C85-A0FE-4E4352CC11E5}"/>
          </ac:spMkLst>
        </pc:spChg>
        <pc:spChg chg="add del mod">
          <ac:chgData name="Sean Feldman" userId="c0f75423fe67f72e" providerId="LiveId" clId="{159819AE-3381-4CD3-ADA4-EC4C3E111DFA}" dt="2019-12-14T07:03:41.313" v="2755"/>
          <ac:spMkLst>
            <pc:docMk/>
            <pc:sldMk cId="210658945" sldId="511"/>
            <ac:spMk id="7" creationId="{8D330BF7-165C-44C2-BE59-4F37DA9FB44C}"/>
          </ac:spMkLst>
        </pc:spChg>
        <pc:spChg chg="add del mod">
          <ac:chgData name="Sean Feldman" userId="c0f75423fe67f72e" providerId="LiveId" clId="{159819AE-3381-4CD3-ADA4-EC4C3E111DFA}" dt="2019-12-14T07:03:48.322" v="3179"/>
          <ac:spMkLst>
            <pc:docMk/>
            <pc:sldMk cId="210658945" sldId="511"/>
            <ac:spMk id="8" creationId="{5C346851-69B8-4E6D-B6A7-4ECE1899DF4B}"/>
          </ac:spMkLst>
        </pc:spChg>
        <pc:spChg chg="add del mod">
          <ac:chgData name="Sean Feldman" userId="c0f75423fe67f72e" providerId="LiveId" clId="{159819AE-3381-4CD3-ADA4-EC4C3E111DFA}" dt="2019-12-14T07:03:52.348" v="3637"/>
          <ac:spMkLst>
            <pc:docMk/>
            <pc:sldMk cId="210658945" sldId="511"/>
            <ac:spMk id="9" creationId="{849A2804-76BD-4CAF-9D78-790EB36A177E}"/>
          </ac:spMkLst>
        </pc:spChg>
        <pc:spChg chg="add del mod">
          <ac:chgData name="Sean Feldman" userId="c0f75423fe67f72e" providerId="LiveId" clId="{159819AE-3381-4CD3-ADA4-EC4C3E111DFA}" dt="2019-12-14T07:04:12.595" v="4061"/>
          <ac:spMkLst>
            <pc:docMk/>
            <pc:sldMk cId="210658945" sldId="511"/>
            <ac:spMk id="10" creationId="{136076CF-FA01-44FC-B3A1-6AB8E98958B3}"/>
          </ac:spMkLst>
        </pc:spChg>
        <pc:spChg chg="add del mod">
          <ac:chgData name="Sean Feldman" userId="c0f75423fe67f72e" providerId="LiveId" clId="{159819AE-3381-4CD3-ADA4-EC4C3E111DFA}" dt="2019-12-14T07:04:47.265" v="4519"/>
          <ac:spMkLst>
            <pc:docMk/>
            <pc:sldMk cId="210658945" sldId="511"/>
            <ac:spMk id="11" creationId="{DCFF421D-2999-4EEA-85C5-3CE775CBC2E4}"/>
          </ac:spMkLst>
        </pc:spChg>
        <pc:spChg chg="add mod">
          <ac:chgData name="Sean Feldman" userId="c0f75423fe67f72e" providerId="LiveId" clId="{159819AE-3381-4CD3-ADA4-EC4C3E111DFA}" dt="2019-12-14T07:04:47.267" v="4522"/>
          <ac:spMkLst>
            <pc:docMk/>
            <pc:sldMk cId="210658945" sldId="511"/>
            <ac:spMk id="12" creationId="{5C543B85-3FB7-4BCD-B9D1-2B49F1BD5517}"/>
          </ac:spMkLst>
        </pc:spChg>
      </pc:sldChg>
      <pc:sldChg chg="addSp delSp modSp">
        <pc:chgData name="Sean Feldman" userId="c0f75423fe67f72e" providerId="LiveId" clId="{159819AE-3381-4CD3-ADA4-EC4C3E111DFA}" dt="2019-12-14T07:04:47.224" v="4412"/>
        <pc:sldMkLst>
          <pc:docMk/>
          <pc:sldMk cId="3328692204" sldId="512"/>
        </pc:sldMkLst>
        <pc:spChg chg="add del mod">
          <ac:chgData name="Sean Feldman" userId="c0f75423fe67f72e" providerId="LiveId" clId="{159819AE-3381-4CD3-ADA4-EC4C3E111DFA}" dt="2019-12-14T07:00:16.903" v="1273"/>
          <ac:spMkLst>
            <pc:docMk/>
            <pc:sldMk cId="3328692204" sldId="512"/>
            <ac:spMk id="4" creationId="{A10D6009-4201-40B6-BF3D-182848573A3F}"/>
          </ac:spMkLst>
        </pc:spChg>
        <pc:spChg chg="add del mod">
          <ac:chgData name="Sean Feldman" userId="c0f75423fe67f72e" providerId="LiveId" clId="{159819AE-3381-4CD3-ADA4-EC4C3E111DFA}" dt="2019-12-14T07:02:52.717" v="1719"/>
          <ac:spMkLst>
            <pc:docMk/>
            <pc:sldMk cId="3328692204" sldId="512"/>
            <ac:spMk id="5" creationId="{A2EBCA1B-12E3-41FE-A8F3-09FA37FA1252}"/>
          </ac:spMkLst>
        </pc:spChg>
        <pc:spChg chg="add del mod">
          <ac:chgData name="Sean Feldman" userId="c0f75423fe67f72e" providerId="LiveId" clId="{159819AE-3381-4CD3-ADA4-EC4C3E111DFA}" dt="2019-12-14T07:03:20.526" v="2155"/>
          <ac:spMkLst>
            <pc:docMk/>
            <pc:sldMk cId="3328692204" sldId="512"/>
            <ac:spMk id="6" creationId="{863CC4B8-65EE-45D0-A9A9-9E486439FA93}"/>
          </ac:spMkLst>
        </pc:spChg>
        <pc:spChg chg="add del mod">
          <ac:chgData name="Sean Feldman" userId="c0f75423fe67f72e" providerId="LiveId" clId="{159819AE-3381-4CD3-ADA4-EC4C3E111DFA}" dt="2019-12-14T07:03:41.271" v="2645"/>
          <ac:spMkLst>
            <pc:docMk/>
            <pc:sldMk cId="3328692204" sldId="512"/>
            <ac:spMk id="7" creationId="{29235517-5B65-4E3A-835D-C5BEFC4AD8CF}"/>
          </ac:spMkLst>
        </pc:spChg>
        <pc:spChg chg="add del mod">
          <ac:chgData name="Sean Feldman" userId="c0f75423fe67f72e" providerId="LiveId" clId="{159819AE-3381-4CD3-ADA4-EC4C3E111DFA}" dt="2019-12-14T07:03:48.292" v="3091"/>
          <ac:spMkLst>
            <pc:docMk/>
            <pc:sldMk cId="3328692204" sldId="512"/>
            <ac:spMk id="8" creationId="{EDF3F557-5EB9-41FA-B57A-7192A1BF7C21}"/>
          </ac:spMkLst>
        </pc:spChg>
        <pc:spChg chg="add del mod">
          <ac:chgData name="Sean Feldman" userId="c0f75423fe67f72e" providerId="LiveId" clId="{159819AE-3381-4CD3-ADA4-EC4C3E111DFA}" dt="2019-12-14T07:03:52.306" v="3527"/>
          <ac:spMkLst>
            <pc:docMk/>
            <pc:sldMk cId="3328692204" sldId="512"/>
            <ac:spMk id="9" creationId="{154EDDFE-D874-40BE-A258-ABB70B3CB015}"/>
          </ac:spMkLst>
        </pc:spChg>
        <pc:spChg chg="add del mod">
          <ac:chgData name="Sean Feldman" userId="c0f75423fe67f72e" providerId="LiveId" clId="{159819AE-3381-4CD3-ADA4-EC4C3E111DFA}" dt="2019-12-14T07:04:12.564" v="3973"/>
          <ac:spMkLst>
            <pc:docMk/>
            <pc:sldMk cId="3328692204" sldId="512"/>
            <ac:spMk id="10" creationId="{3ADC664A-D8DE-4DF2-B915-48B565431DA9}"/>
          </ac:spMkLst>
        </pc:spChg>
        <pc:spChg chg="add del mod">
          <ac:chgData name="Sean Feldman" userId="c0f75423fe67f72e" providerId="LiveId" clId="{159819AE-3381-4CD3-ADA4-EC4C3E111DFA}" dt="2019-12-14T07:04:47.223" v="4409"/>
          <ac:spMkLst>
            <pc:docMk/>
            <pc:sldMk cId="3328692204" sldId="512"/>
            <ac:spMk id="11" creationId="{B45C9289-4687-42B5-90D7-FF000B28A96C}"/>
          </ac:spMkLst>
        </pc:spChg>
        <pc:spChg chg="add mod">
          <ac:chgData name="Sean Feldman" userId="c0f75423fe67f72e" providerId="LiveId" clId="{159819AE-3381-4CD3-ADA4-EC4C3E111DFA}" dt="2019-12-14T07:04:47.224" v="4412"/>
          <ac:spMkLst>
            <pc:docMk/>
            <pc:sldMk cId="3328692204" sldId="512"/>
            <ac:spMk id="12" creationId="{63A0F1B7-21B6-48AA-AA00-EA002DD15E32}"/>
          </ac:spMkLst>
        </pc:spChg>
      </pc:sldChg>
      <pc:sldChg chg="addSp delSp modSp">
        <pc:chgData name="Sean Feldman" userId="c0f75423fe67f72e" providerId="LiveId" clId="{159819AE-3381-4CD3-ADA4-EC4C3E111DFA}" dt="2019-12-14T07:04:47.230" v="4427"/>
        <pc:sldMkLst>
          <pc:docMk/>
          <pc:sldMk cId="1196135021" sldId="513"/>
        </pc:sldMkLst>
        <pc:spChg chg="add del mod">
          <ac:chgData name="Sean Feldman" userId="c0f75423fe67f72e" providerId="LiveId" clId="{159819AE-3381-4CD3-ADA4-EC4C3E111DFA}" dt="2019-12-14T07:00:16.908" v="1288"/>
          <ac:spMkLst>
            <pc:docMk/>
            <pc:sldMk cId="1196135021" sldId="513"/>
            <ac:spMk id="4" creationId="{6AD41CB3-6DD9-4F44-8455-2DD7AD6F0F54}"/>
          </ac:spMkLst>
        </pc:spChg>
        <pc:spChg chg="add del mod">
          <ac:chgData name="Sean Feldman" userId="c0f75423fe67f72e" providerId="LiveId" clId="{159819AE-3381-4CD3-ADA4-EC4C3E111DFA}" dt="2019-12-14T07:02:52.721" v="1731"/>
          <ac:spMkLst>
            <pc:docMk/>
            <pc:sldMk cId="1196135021" sldId="513"/>
            <ac:spMk id="5" creationId="{918DD2FF-B274-4300-B188-82A874D50049}"/>
          </ac:spMkLst>
        </pc:spChg>
        <pc:spChg chg="add del mod">
          <ac:chgData name="Sean Feldman" userId="c0f75423fe67f72e" providerId="LiveId" clId="{159819AE-3381-4CD3-ADA4-EC4C3E111DFA}" dt="2019-12-14T07:03:20.532" v="2170"/>
          <ac:spMkLst>
            <pc:docMk/>
            <pc:sldMk cId="1196135021" sldId="513"/>
            <ac:spMk id="6" creationId="{A01004C5-FE60-419A-A17F-BD4768ABEC40}"/>
          </ac:spMkLst>
        </pc:spChg>
        <pc:spChg chg="add del mod">
          <ac:chgData name="Sean Feldman" userId="c0f75423fe67f72e" providerId="LiveId" clId="{159819AE-3381-4CD3-ADA4-EC4C3E111DFA}" dt="2019-12-14T07:03:41.277" v="2660"/>
          <ac:spMkLst>
            <pc:docMk/>
            <pc:sldMk cId="1196135021" sldId="513"/>
            <ac:spMk id="7" creationId="{8082FFF1-D439-436A-AD22-C818C8F751EC}"/>
          </ac:spMkLst>
        </pc:spChg>
        <pc:spChg chg="add del mod">
          <ac:chgData name="Sean Feldman" userId="c0f75423fe67f72e" providerId="LiveId" clId="{159819AE-3381-4CD3-ADA4-EC4C3E111DFA}" dt="2019-12-14T07:03:48.296" v="3103"/>
          <ac:spMkLst>
            <pc:docMk/>
            <pc:sldMk cId="1196135021" sldId="513"/>
            <ac:spMk id="8" creationId="{F66873F2-6B08-49AA-80C7-0C1AEBCA97CE}"/>
          </ac:spMkLst>
        </pc:spChg>
        <pc:spChg chg="add del mod">
          <ac:chgData name="Sean Feldman" userId="c0f75423fe67f72e" providerId="LiveId" clId="{159819AE-3381-4CD3-ADA4-EC4C3E111DFA}" dt="2019-12-14T07:03:52.312" v="3542"/>
          <ac:spMkLst>
            <pc:docMk/>
            <pc:sldMk cId="1196135021" sldId="513"/>
            <ac:spMk id="9" creationId="{15E1B2EC-717D-4106-981A-0D38854C8F4C}"/>
          </ac:spMkLst>
        </pc:spChg>
        <pc:spChg chg="add del mod">
          <ac:chgData name="Sean Feldman" userId="c0f75423fe67f72e" providerId="LiveId" clId="{159819AE-3381-4CD3-ADA4-EC4C3E111DFA}" dt="2019-12-14T07:04:12.568" v="3985"/>
          <ac:spMkLst>
            <pc:docMk/>
            <pc:sldMk cId="1196135021" sldId="513"/>
            <ac:spMk id="10" creationId="{65ADE897-0455-4E68-84F5-2525948678BA}"/>
          </ac:spMkLst>
        </pc:spChg>
        <pc:spChg chg="add del mod">
          <ac:chgData name="Sean Feldman" userId="c0f75423fe67f72e" providerId="LiveId" clId="{159819AE-3381-4CD3-ADA4-EC4C3E111DFA}" dt="2019-12-14T07:04:47.229" v="4424"/>
          <ac:spMkLst>
            <pc:docMk/>
            <pc:sldMk cId="1196135021" sldId="513"/>
            <ac:spMk id="11" creationId="{E95D9BF8-0703-43E1-8F83-FB4F01D703F8}"/>
          </ac:spMkLst>
        </pc:spChg>
        <pc:spChg chg="add mod">
          <ac:chgData name="Sean Feldman" userId="c0f75423fe67f72e" providerId="LiveId" clId="{159819AE-3381-4CD3-ADA4-EC4C3E111DFA}" dt="2019-12-14T07:04:47.230" v="4427"/>
          <ac:spMkLst>
            <pc:docMk/>
            <pc:sldMk cId="1196135021" sldId="513"/>
            <ac:spMk id="12" creationId="{65F53C69-1770-4DCD-A6CF-E3E72B84C3EC}"/>
          </ac:spMkLst>
        </pc:spChg>
      </pc:sldChg>
      <pc:sldChg chg="addSp delSp modSp">
        <pc:chgData name="Sean Feldman" userId="c0f75423fe67f72e" providerId="LiveId" clId="{159819AE-3381-4CD3-ADA4-EC4C3E111DFA}" dt="2019-12-14T07:04:47.272" v="4537"/>
        <pc:sldMkLst>
          <pc:docMk/>
          <pc:sldMk cId="4035563909" sldId="514"/>
        </pc:sldMkLst>
        <pc:spChg chg="add del mod">
          <ac:chgData name="Sean Feldman" userId="c0f75423fe67f72e" providerId="LiveId" clId="{159819AE-3381-4CD3-ADA4-EC4C3E111DFA}" dt="2019-12-14T07:00:16.950" v="1398"/>
          <ac:spMkLst>
            <pc:docMk/>
            <pc:sldMk cId="4035563909" sldId="514"/>
            <ac:spMk id="4" creationId="{9FEA0446-081F-4847-8E20-55BC13F96145}"/>
          </ac:spMkLst>
        </pc:spChg>
        <pc:spChg chg="add del mod">
          <ac:chgData name="Sean Feldman" userId="c0f75423fe67f72e" providerId="LiveId" clId="{159819AE-3381-4CD3-ADA4-EC4C3E111DFA}" dt="2019-12-14T07:02:52.749" v="1819"/>
          <ac:spMkLst>
            <pc:docMk/>
            <pc:sldMk cId="4035563909" sldId="514"/>
            <ac:spMk id="5" creationId="{92D0FDC6-D825-4388-9F5B-062D9F45D207}"/>
          </ac:spMkLst>
        </pc:spChg>
        <pc:spChg chg="add del mod">
          <ac:chgData name="Sean Feldman" userId="c0f75423fe67f72e" providerId="LiveId" clId="{159819AE-3381-4CD3-ADA4-EC4C3E111DFA}" dt="2019-12-14T07:03:20.576" v="2280"/>
          <ac:spMkLst>
            <pc:docMk/>
            <pc:sldMk cId="4035563909" sldId="514"/>
            <ac:spMk id="6" creationId="{7490C747-DE70-4FAB-8E5E-72D183BC43BB}"/>
          </ac:spMkLst>
        </pc:spChg>
        <pc:spChg chg="add del mod">
          <ac:chgData name="Sean Feldman" userId="c0f75423fe67f72e" providerId="LiveId" clId="{159819AE-3381-4CD3-ADA4-EC4C3E111DFA}" dt="2019-12-14T07:03:41.319" v="2770"/>
          <ac:spMkLst>
            <pc:docMk/>
            <pc:sldMk cId="4035563909" sldId="514"/>
            <ac:spMk id="7" creationId="{D59120F2-2F79-478D-9C53-95DD8C6E643D}"/>
          </ac:spMkLst>
        </pc:spChg>
        <pc:spChg chg="add del mod">
          <ac:chgData name="Sean Feldman" userId="c0f75423fe67f72e" providerId="LiveId" clId="{159819AE-3381-4CD3-ADA4-EC4C3E111DFA}" dt="2019-12-14T07:03:48.326" v="3191"/>
          <ac:spMkLst>
            <pc:docMk/>
            <pc:sldMk cId="4035563909" sldId="514"/>
            <ac:spMk id="8" creationId="{0DAA9F3E-EA0B-4BAA-B207-AE74A2A3A47D}"/>
          </ac:spMkLst>
        </pc:spChg>
        <pc:spChg chg="add del mod">
          <ac:chgData name="Sean Feldman" userId="c0f75423fe67f72e" providerId="LiveId" clId="{159819AE-3381-4CD3-ADA4-EC4C3E111DFA}" dt="2019-12-14T07:03:52.354" v="3652"/>
          <ac:spMkLst>
            <pc:docMk/>
            <pc:sldMk cId="4035563909" sldId="514"/>
            <ac:spMk id="9" creationId="{67EB7F70-5286-4536-976D-24B7032BB0A6}"/>
          </ac:spMkLst>
        </pc:spChg>
        <pc:spChg chg="add del mod">
          <ac:chgData name="Sean Feldman" userId="c0f75423fe67f72e" providerId="LiveId" clId="{159819AE-3381-4CD3-ADA4-EC4C3E111DFA}" dt="2019-12-14T07:04:12.599" v="4073"/>
          <ac:spMkLst>
            <pc:docMk/>
            <pc:sldMk cId="4035563909" sldId="514"/>
            <ac:spMk id="10" creationId="{DD122C89-D039-4F23-A488-2FE8E96AC16F}"/>
          </ac:spMkLst>
        </pc:spChg>
        <pc:spChg chg="add del mod">
          <ac:chgData name="Sean Feldman" userId="c0f75423fe67f72e" providerId="LiveId" clId="{159819AE-3381-4CD3-ADA4-EC4C3E111DFA}" dt="2019-12-14T07:04:47.271" v="4534"/>
          <ac:spMkLst>
            <pc:docMk/>
            <pc:sldMk cId="4035563909" sldId="514"/>
            <ac:spMk id="11" creationId="{0DE546B1-46EF-4468-885E-89ED4C238B36}"/>
          </ac:spMkLst>
        </pc:spChg>
        <pc:spChg chg="add mod">
          <ac:chgData name="Sean Feldman" userId="c0f75423fe67f72e" providerId="LiveId" clId="{159819AE-3381-4CD3-ADA4-EC4C3E111DFA}" dt="2019-12-14T07:04:47.272" v="4537"/>
          <ac:spMkLst>
            <pc:docMk/>
            <pc:sldMk cId="4035563909" sldId="514"/>
            <ac:spMk id="12" creationId="{ECC09169-07B2-461B-856E-9F2ECF8D4061}"/>
          </ac:spMkLst>
        </pc:spChg>
      </pc:sldChg>
      <pc:sldChg chg="addSp delSp modSp">
        <pc:chgData name="Sean Feldman" userId="c0f75423fe67f72e" providerId="LiveId" clId="{159819AE-3381-4CD3-ADA4-EC4C3E111DFA}" dt="2019-12-14T07:04:47.244" v="4462"/>
        <pc:sldMkLst>
          <pc:docMk/>
          <pc:sldMk cId="2597099861" sldId="515"/>
        </pc:sldMkLst>
        <pc:spChg chg="add del mod">
          <ac:chgData name="Sean Feldman" userId="c0f75423fe67f72e" providerId="LiveId" clId="{159819AE-3381-4CD3-ADA4-EC4C3E111DFA}" dt="2019-12-14T07:00:16.921" v="1323"/>
          <ac:spMkLst>
            <pc:docMk/>
            <pc:sldMk cId="2597099861" sldId="515"/>
            <ac:spMk id="4" creationId="{FE025551-2529-44BB-BDCD-40B11D639BF9}"/>
          </ac:spMkLst>
        </pc:spChg>
        <pc:spChg chg="add del mod">
          <ac:chgData name="Sean Feldman" userId="c0f75423fe67f72e" providerId="LiveId" clId="{159819AE-3381-4CD3-ADA4-EC4C3E111DFA}" dt="2019-12-14T07:02:52.730" v="1759"/>
          <ac:spMkLst>
            <pc:docMk/>
            <pc:sldMk cId="2597099861" sldId="515"/>
            <ac:spMk id="5" creationId="{2969F01E-73E6-4472-A6B3-B33EC0F7BE36}"/>
          </ac:spMkLst>
        </pc:spChg>
        <pc:spChg chg="add del mod">
          <ac:chgData name="Sean Feldman" userId="c0f75423fe67f72e" providerId="LiveId" clId="{159819AE-3381-4CD3-ADA4-EC4C3E111DFA}" dt="2019-12-14T07:03:20.546" v="2205"/>
          <ac:spMkLst>
            <pc:docMk/>
            <pc:sldMk cId="2597099861" sldId="515"/>
            <ac:spMk id="6" creationId="{2FCF6CCA-4521-4217-BF59-914DFCE0DB6B}"/>
          </ac:spMkLst>
        </pc:spChg>
        <pc:spChg chg="add del mod">
          <ac:chgData name="Sean Feldman" userId="c0f75423fe67f72e" providerId="LiveId" clId="{159819AE-3381-4CD3-ADA4-EC4C3E111DFA}" dt="2019-12-14T07:03:41.291" v="2695"/>
          <ac:spMkLst>
            <pc:docMk/>
            <pc:sldMk cId="2597099861" sldId="515"/>
            <ac:spMk id="7" creationId="{1E057FF0-6028-4678-995F-D9EFCB15EF73}"/>
          </ac:spMkLst>
        </pc:spChg>
        <pc:spChg chg="add del mod">
          <ac:chgData name="Sean Feldman" userId="c0f75423fe67f72e" providerId="LiveId" clId="{159819AE-3381-4CD3-ADA4-EC4C3E111DFA}" dt="2019-12-14T07:03:48.305" v="3131"/>
          <ac:spMkLst>
            <pc:docMk/>
            <pc:sldMk cId="2597099861" sldId="515"/>
            <ac:spMk id="8" creationId="{9E053D51-9432-4CEE-9F3F-99C70E746B89}"/>
          </ac:spMkLst>
        </pc:spChg>
        <pc:spChg chg="add del mod">
          <ac:chgData name="Sean Feldman" userId="c0f75423fe67f72e" providerId="LiveId" clId="{159819AE-3381-4CD3-ADA4-EC4C3E111DFA}" dt="2019-12-14T07:03:52.325" v="3577"/>
          <ac:spMkLst>
            <pc:docMk/>
            <pc:sldMk cId="2597099861" sldId="515"/>
            <ac:spMk id="9" creationId="{D8F615C1-13A8-4E88-8C41-E9168759F3C1}"/>
          </ac:spMkLst>
        </pc:spChg>
        <pc:spChg chg="add del mod">
          <ac:chgData name="Sean Feldman" userId="c0f75423fe67f72e" providerId="LiveId" clId="{159819AE-3381-4CD3-ADA4-EC4C3E111DFA}" dt="2019-12-14T07:04:12.578" v="4013"/>
          <ac:spMkLst>
            <pc:docMk/>
            <pc:sldMk cId="2597099861" sldId="515"/>
            <ac:spMk id="10" creationId="{4735D042-2B06-4CE7-B3E9-C66BF18C8366}"/>
          </ac:spMkLst>
        </pc:spChg>
        <pc:spChg chg="add del mod">
          <ac:chgData name="Sean Feldman" userId="c0f75423fe67f72e" providerId="LiveId" clId="{159819AE-3381-4CD3-ADA4-EC4C3E111DFA}" dt="2019-12-14T07:04:47.242" v="4459"/>
          <ac:spMkLst>
            <pc:docMk/>
            <pc:sldMk cId="2597099861" sldId="515"/>
            <ac:spMk id="11" creationId="{3CCD41AC-67EC-4E2E-8A66-511871AD5242}"/>
          </ac:spMkLst>
        </pc:spChg>
        <pc:spChg chg="add mod">
          <ac:chgData name="Sean Feldman" userId="c0f75423fe67f72e" providerId="LiveId" clId="{159819AE-3381-4CD3-ADA4-EC4C3E111DFA}" dt="2019-12-14T07:04:47.244" v="4462"/>
          <ac:spMkLst>
            <pc:docMk/>
            <pc:sldMk cId="2597099861" sldId="515"/>
            <ac:spMk id="12" creationId="{138BE455-56AA-47FE-8692-DC63554D9646}"/>
          </ac:spMkLst>
        </pc:spChg>
      </pc:sldChg>
      <pc:sldChg chg="addSp delSp modSp">
        <pc:chgData name="Sean Feldman" userId="c0f75423fe67f72e" providerId="LiveId" clId="{159819AE-3381-4CD3-ADA4-EC4C3E111DFA}" dt="2019-12-14T07:04:47.232" v="4432"/>
        <pc:sldMkLst>
          <pc:docMk/>
          <pc:sldMk cId="956531207" sldId="516"/>
        </pc:sldMkLst>
        <pc:spChg chg="add del mod">
          <ac:chgData name="Sean Feldman" userId="c0f75423fe67f72e" providerId="LiveId" clId="{159819AE-3381-4CD3-ADA4-EC4C3E111DFA}" dt="2019-12-14T07:00:16.911" v="1293"/>
          <ac:spMkLst>
            <pc:docMk/>
            <pc:sldMk cId="956531207" sldId="516"/>
            <ac:spMk id="4" creationId="{BD52BEAF-A3B5-4BBF-98F3-171FFF434B6C}"/>
          </ac:spMkLst>
        </pc:spChg>
        <pc:spChg chg="add del mod">
          <ac:chgData name="Sean Feldman" userId="c0f75423fe67f72e" providerId="LiveId" clId="{159819AE-3381-4CD3-ADA4-EC4C3E111DFA}" dt="2019-12-14T07:02:52.722" v="1735"/>
          <ac:spMkLst>
            <pc:docMk/>
            <pc:sldMk cId="956531207" sldId="516"/>
            <ac:spMk id="5" creationId="{F24ABDD0-DEA8-4FC1-A498-D64E344272AE}"/>
          </ac:spMkLst>
        </pc:spChg>
        <pc:spChg chg="add del mod">
          <ac:chgData name="Sean Feldman" userId="c0f75423fe67f72e" providerId="LiveId" clId="{159819AE-3381-4CD3-ADA4-EC4C3E111DFA}" dt="2019-12-14T07:03:20.534" v="2175"/>
          <ac:spMkLst>
            <pc:docMk/>
            <pc:sldMk cId="956531207" sldId="516"/>
            <ac:spMk id="6" creationId="{F5CD902A-DC11-46CD-B4D7-48BE518054C8}"/>
          </ac:spMkLst>
        </pc:spChg>
        <pc:spChg chg="add del mod">
          <ac:chgData name="Sean Feldman" userId="c0f75423fe67f72e" providerId="LiveId" clId="{159819AE-3381-4CD3-ADA4-EC4C3E111DFA}" dt="2019-12-14T07:03:41.279" v="2665"/>
          <ac:spMkLst>
            <pc:docMk/>
            <pc:sldMk cId="956531207" sldId="516"/>
            <ac:spMk id="7" creationId="{9541F896-34AC-48B9-B88D-8A9033045499}"/>
          </ac:spMkLst>
        </pc:spChg>
        <pc:spChg chg="add del mod">
          <ac:chgData name="Sean Feldman" userId="c0f75423fe67f72e" providerId="LiveId" clId="{159819AE-3381-4CD3-ADA4-EC4C3E111DFA}" dt="2019-12-14T07:03:48.297" v="3107"/>
          <ac:spMkLst>
            <pc:docMk/>
            <pc:sldMk cId="956531207" sldId="516"/>
            <ac:spMk id="8" creationId="{4121AF17-4C3E-43D8-9967-194E61557479}"/>
          </ac:spMkLst>
        </pc:spChg>
        <pc:spChg chg="add del mod">
          <ac:chgData name="Sean Feldman" userId="c0f75423fe67f72e" providerId="LiveId" clId="{159819AE-3381-4CD3-ADA4-EC4C3E111DFA}" dt="2019-12-14T07:03:52.314" v="3547"/>
          <ac:spMkLst>
            <pc:docMk/>
            <pc:sldMk cId="956531207" sldId="516"/>
            <ac:spMk id="9" creationId="{5CE2EEA7-34D6-4536-BD38-B60B0ACB6397}"/>
          </ac:spMkLst>
        </pc:spChg>
        <pc:spChg chg="add del mod">
          <ac:chgData name="Sean Feldman" userId="c0f75423fe67f72e" providerId="LiveId" clId="{159819AE-3381-4CD3-ADA4-EC4C3E111DFA}" dt="2019-12-14T07:04:12.570" v="3989"/>
          <ac:spMkLst>
            <pc:docMk/>
            <pc:sldMk cId="956531207" sldId="516"/>
            <ac:spMk id="10" creationId="{23355727-0C69-4681-878B-18E5556B3F86}"/>
          </ac:spMkLst>
        </pc:spChg>
        <pc:spChg chg="add del mod">
          <ac:chgData name="Sean Feldman" userId="c0f75423fe67f72e" providerId="LiveId" clId="{159819AE-3381-4CD3-ADA4-EC4C3E111DFA}" dt="2019-12-14T07:04:47.231" v="4429"/>
          <ac:spMkLst>
            <pc:docMk/>
            <pc:sldMk cId="956531207" sldId="516"/>
            <ac:spMk id="11" creationId="{87B68DD3-CE09-49B8-A8D9-993ED1E801E1}"/>
          </ac:spMkLst>
        </pc:spChg>
        <pc:spChg chg="add mod">
          <ac:chgData name="Sean Feldman" userId="c0f75423fe67f72e" providerId="LiveId" clId="{159819AE-3381-4CD3-ADA4-EC4C3E111DFA}" dt="2019-12-14T07:04:47.232" v="4432"/>
          <ac:spMkLst>
            <pc:docMk/>
            <pc:sldMk cId="956531207" sldId="516"/>
            <ac:spMk id="12" creationId="{C24F8274-E161-43CA-B760-2369BDFE87C5}"/>
          </ac:spMkLst>
        </pc:spChg>
      </pc:sldChg>
      <pc:sldChg chg="addSp delSp modSp">
        <pc:chgData name="Sean Feldman" userId="c0f75423fe67f72e" providerId="LiveId" clId="{159819AE-3381-4CD3-ADA4-EC4C3E111DFA}" dt="2019-12-14T07:04:47.255" v="4492"/>
        <pc:sldMkLst>
          <pc:docMk/>
          <pc:sldMk cId="366700064" sldId="517"/>
        </pc:sldMkLst>
        <pc:spChg chg="add del mod">
          <ac:chgData name="Sean Feldman" userId="c0f75423fe67f72e" providerId="LiveId" clId="{159819AE-3381-4CD3-ADA4-EC4C3E111DFA}" dt="2019-12-14T07:00:16.933" v="1353"/>
          <ac:spMkLst>
            <pc:docMk/>
            <pc:sldMk cId="366700064" sldId="517"/>
            <ac:spMk id="4" creationId="{E824FBED-C359-4F72-920B-BA6289AB5B9D}"/>
          </ac:spMkLst>
        </pc:spChg>
        <pc:spChg chg="add del mod">
          <ac:chgData name="Sean Feldman" userId="c0f75423fe67f72e" providerId="LiveId" clId="{159819AE-3381-4CD3-ADA4-EC4C3E111DFA}" dt="2019-12-14T07:02:52.737" v="1783"/>
          <ac:spMkLst>
            <pc:docMk/>
            <pc:sldMk cId="366700064" sldId="517"/>
            <ac:spMk id="5" creationId="{CECFA3C2-E791-442A-B4F3-705C42EF9856}"/>
          </ac:spMkLst>
        </pc:spChg>
        <pc:spChg chg="add del mod">
          <ac:chgData name="Sean Feldman" userId="c0f75423fe67f72e" providerId="LiveId" clId="{159819AE-3381-4CD3-ADA4-EC4C3E111DFA}" dt="2019-12-14T07:03:20.558" v="2235"/>
          <ac:spMkLst>
            <pc:docMk/>
            <pc:sldMk cId="366700064" sldId="517"/>
            <ac:spMk id="6" creationId="{F7D5D4A9-8E6C-4FAD-81C2-8CCF2101AB20}"/>
          </ac:spMkLst>
        </pc:spChg>
        <pc:spChg chg="add del mod">
          <ac:chgData name="Sean Feldman" userId="c0f75423fe67f72e" providerId="LiveId" clId="{159819AE-3381-4CD3-ADA4-EC4C3E111DFA}" dt="2019-12-14T07:03:41.302" v="2725"/>
          <ac:spMkLst>
            <pc:docMk/>
            <pc:sldMk cId="366700064" sldId="517"/>
            <ac:spMk id="7" creationId="{D675A8B2-7091-4DBA-9C15-60F70EECAD1C}"/>
          </ac:spMkLst>
        </pc:spChg>
        <pc:spChg chg="add del mod">
          <ac:chgData name="Sean Feldman" userId="c0f75423fe67f72e" providerId="LiveId" clId="{159819AE-3381-4CD3-ADA4-EC4C3E111DFA}" dt="2019-12-14T07:03:48.314" v="3155"/>
          <ac:spMkLst>
            <pc:docMk/>
            <pc:sldMk cId="366700064" sldId="517"/>
            <ac:spMk id="8" creationId="{DF6BB1AC-8F6A-4C04-BD65-32608E48ECC4}"/>
          </ac:spMkLst>
        </pc:spChg>
        <pc:spChg chg="add del mod">
          <ac:chgData name="Sean Feldman" userId="c0f75423fe67f72e" providerId="LiveId" clId="{159819AE-3381-4CD3-ADA4-EC4C3E111DFA}" dt="2019-12-14T07:03:52.336" v="3607"/>
          <ac:spMkLst>
            <pc:docMk/>
            <pc:sldMk cId="366700064" sldId="517"/>
            <ac:spMk id="9" creationId="{B3C3FD49-9981-49D8-98B3-08F3F7E52AA1}"/>
          </ac:spMkLst>
        </pc:spChg>
        <pc:spChg chg="add del mod">
          <ac:chgData name="Sean Feldman" userId="c0f75423fe67f72e" providerId="LiveId" clId="{159819AE-3381-4CD3-ADA4-EC4C3E111DFA}" dt="2019-12-14T07:04:12.587" v="4037"/>
          <ac:spMkLst>
            <pc:docMk/>
            <pc:sldMk cId="366700064" sldId="517"/>
            <ac:spMk id="10" creationId="{0C7D3BA5-595B-465A-9703-F3D4304FDE7E}"/>
          </ac:spMkLst>
        </pc:spChg>
        <pc:spChg chg="add del mod">
          <ac:chgData name="Sean Feldman" userId="c0f75423fe67f72e" providerId="LiveId" clId="{159819AE-3381-4CD3-ADA4-EC4C3E111DFA}" dt="2019-12-14T07:04:47.254" v="4489"/>
          <ac:spMkLst>
            <pc:docMk/>
            <pc:sldMk cId="366700064" sldId="517"/>
            <ac:spMk id="11" creationId="{AA0D2889-235A-4BF0-B2C5-CECD7ABF2BBE}"/>
          </ac:spMkLst>
        </pc:spChg>
        <pc:spChg chg="add mod">
          <ac:chgData name="Sean Feldman" userId="c0f75423fe67f72e" providerId="LiveId" clId="{159819AE-3381-4CD3-ADA4-EC4C3E111DFA}" dt="2019-12-14T07:04:47.255" v="4492"/>
          <ac:spMkLst>
            <pc:docMk/>
            <pc:sldMk cId="366700064" sldId="517"/>
            <ac:spMk id="12" creationId="{AA490B40-F5FF-4B73-A255-8CF8B585D1E7}"/>
          </ac:spMkLst>
        </pc:spChg>
      </pc:sldChg>
      <pc:sldChg chg="addSp delSp modSp">
        <pc:chgData name="Sean Feldman" userId="c0f75423fe67f72e" providerId="LiveId" clId="{159819AE-3381-4CD3-ADA4-EC4C3E111DFA}" dt="2019-12-14T07:04:47.280" v="4557"/>
        <pc:sldMkLst>
          <pc:docMk/>
          <pc:sldMk cId="935287286" sldId="518"/>
        </pc:sldMkLst>
        <pc:spChg chg="add del mod">
          <ac:chgData name="Sean Feldman" userId="c0f75423fe67f72e" providerId="LiveId" clId="{159819AE-3381-4CD3-ADA4-EC4C3E111DFA}" dt="2019-12-14T07:00:16.958" v="1418"/>
          <ac:spMkLst>
            <pc:docMk/>
            <pc:sldMk cId="935287286" sldId="518"/>
            <ac:spMk id="4" creationId="{707B7B35-7095-4F50-8576-2E1E2D2E06AC}"/>
          </ac:spMkLst>
        </pc:spChg>
        <pc:spChg chg="add del mod">
          <ac:chgData name="Sean Feldman" userId="c0f75423fe67f72e" providerId="LiveId" clId="{159819AE-3381-4CD3-ADA4-EC4C3E111DFA}" dt="2019-12-14T07:02:52.754" v="1835"/>
          <ac:spMkLst>
            <pc:docMk/>
            <pc:sldMk cId="935287286" sldId="518"/>
            <ac:spMk id="5" creationId="{01DACCF2-A5A1-4FAE-86F8-210B1E33C9E4}"/>
          </ac:spMkLst>
        </pc:spChg>
        <pc:spChg chg="add del mod">
          <ac:chgData name="Sean Feldman" userId="c0f75423fe67f72e" providerId="LiveId" clId="{159819AE-3381-4CD3-ADA4-EC4C3E111DFA}" dt="2019-12-14T07:03:20.584" v="2300"/>
          <ac:spMkLst>
            <pc:docMk/>
            <pc:sldMk cId="935287286" sldId="518"/>
            <ac:spMk id="6" creationId="{1AB43FBF-E5AA-48FB-90D9-95FD71153C96}"/>
          </ac:spMkLst>
        </pc:spChg>
        <pc:spChg chg="add del mod">
          <ac:chgData name="Sean Feldman" userId="c0f75423fe67f72e" providerId="LiveId" clId="{159819AE-3381-4CD3-ADA4-EC4C3E111DFA}" dt="2019-12-14T07:03:41.326" v="2790"/>
          <ac:spMkLst>
            <pc:docMk/>
            <pc:sldMk cId="935287286" sldId="518"/>
            <ac:spMk id="7" creationId="{0AB51B48-1EDB-46EF-962F-4FB28CA148D2}"/>
          </ac:spMkLst>
        </pc:spChg>
        <pc:spChg chg="add del mod">
          <ac:chgData name="Sean Feldman" userId="c0f75423fe67f72e" providerId="LiveId" clId="{159819AE-3381-4CD3-ADA4-EC4C3E111DFA}" dt="2019-12-14T07:03:48.332" v="3207"/>
          <ac:spMkLst>
            <pc:docMk/>
            <pc:sldMk cId="935287286" sldId="518"/>
            <ac:spMk id="8" creationId="{FD944B88-6098-4330-883A-26BEED2DA940}"/>
          </ac:spMkLst>
        </pc:spChg>
        <pc:spChg chg="add del mod">
          <ac:chgData name="Sean Feldman" userId="c0f75423fe67f72e" providerId="LiveId" clId="{159819AE-3381-4CD3-ADA4-EC4C3E111DFA}" dt="2019-12-14T07:03:52.362" v="3672"/>
          <ac:spMkLst>
            <pc:docMk/>
            <pc:sldMk cId="935287286" sldId="518"/>
            <ac:spMk id="9" creationId="{753CBC4A-E84F-4D14-B6B7-8494922CFA8A}"/>
          </ac:spMkLst>
        </pc:spChg>
        <pc:spChg chg="add del mod">
          <ac:chgData name="Sean Feldman" userId="c0f75423fe67f72e" providerId="LiveId" clId="{159819AE-3381-4CD3-ADA4-EC4C3E111DFA}" dt="2019-12-14T07:04:12.605" v="4089"/>
          <ac:spMkLst>
            <pc:docMk/>
            <pc:sldMk cId="935287286" sldId="518"/>
            <ac:spMk id="10" creationId="{A674ABE6-223D-4479-93C4-442A527ABD5B}"/>
          </ac:spMkLst>
        </pc:spChg>
        <pc:spChg chg="add del mod">
          <ac:chgData name="Sean Feldman" userId="c0f75423fe67f72e" providerId="LiveId" clId="{159819AE-3381-4CD3-ADA4-EC4C3E111DFA}" dt="2019-12-14T07:04:47.279" v="4554"/>
          <ac:spMkLst>
            <pc:docMk/>
            <pc:sldMk cId="935287286" sldId="518"/>
            <ac:spMk id="11" creationId="{B2606454-9060-414E-BBB1-6882D2B838BA}"/>
          </ac:spMkLst>
        </pc:spChg>
        <pc:spChg chg="add mod">
          <ac:chgData name="Sean Feldman" userId="c0f75423fe67f72e" providerId="LiveId" clId="{159819AE-3381-4CD3-ADA4-EC4C3E111DFA}" dt="2019-12-14T07:04:47.280" v="4557"/>
          <ac:spMkLst>
            <pc:docMk/>
            <pc:sldMk cId="935287286" sldId="518"/>
            <ac:spMk id="12" creationId="{B7A75141-366C-47A8-9FEB-214D391F7A00}"/>
          </ac:spMkLst>
        </pc:spChg>
      </pc:sldChg>
      <pc:sldChg chg="addSp delSp modSp">
        <pc:chgData name="Sean Feldman" userId="c0f75423fe67f72e" providerId="LiveId" clId="{159819AE-3381-4CD3-ADA4-EC4C3E111DFA}" dt="2019-12-14T07:04:47.292" v="4587"/>
        <pc:sldMkLst>
          <pc:docMk/>
          <pc:sldMk cId="1969415790" sldId="519"/>
        </pc:sldMkLst>
        <pc:spChg chg="mod">
          <ac:chgData name="Sean Feldman" userId="c0f75423fe67f72e" providerId="LiveId" clId="{159819AE-3381-4CD3-ADA4-EC4C3E111DFA}" dt="2019-12-13T13:27:32.783" v="26" actId="20577"/>
          <ac:spMkLst>
            <pc:docMk/>
            <pc:sldMk cId="1969415790" sldId="519"/>
            <ac:spMk id="2" creationId="{829D3E65-750F-4A5D-BA41-0AA2A2CF75A7}"/>
          </ac:spMkLst>
        </pc:spChg>
        <pc:spChg chg="add del mod">
          <ac:chgData name="Sean Feldman" userId="c0f75423fe67f72e" providerId="LiveId" clId="{159819AE-3381-4CD3-ADA4-EC4C3E111DFA}" dt="2019-12-14T07:00:16.970" v="1448"/>
          <ac:spMkLst>
            <pc:docMk/>
            <pc:sldMk cId="1969415790" sldId="519"/>
            <ac:spMk id="4" creationId="{3F21F431-7861-4AD3-941E-750246C90167}"/>
          </ac:spMkLst>
        </pc:spChg>
        <pc:spChg chg="add del mod">
          <ac:chgData name="Sean Feldman" userId="c0f75423fe67f72e" providerId="LiveId" clId="{159819AE-3381-4CD3-ADA4-EC4C3E111DFA}" dt="2019-12-14T07:02:52.762" v="1859"/>
          <ac:spMkLst>
            <pc:docMk/>
            <pc:sldMk cId="1969415790" sldId="519"/>
            <ac:spMk id="5" creationId="{5CEA05C1-0C61-4234-9B1B-CFBA24256CD3}"/>
          </ac:spMkLst>
        </pc:spChg>
        <pc:spChg chg="add del mod">
          <ac:chgData name="Sean Feldman" userId="c0f75423fe67f72e" providerId="LiveId" clId="{159819AE-3381-4CD3-ADA4-EC4C3E111DFA}" dt="2019-12-14T07:03:20.595" v="2330"/>
          <ac:spMkLst>
            <pc:docMk/>
            <pc:sldMk cId="1969415790" sldId="519"/>
            <ac:spMk id="6" creationId="{4550674D-645D-4965-B71C-11412C89B997}"/>
          </ac:spMkLst>
        </pc:spChg>
        <pc:spChg chg="add del mod">
          <ac:chgData name="Sean Feldman" userId="c0f75423fe67f72e" providerId="LiveId" clId="{159819AE-3381-4CD3-ADA4-EC4C3E111DFA}" dt="2019-12-14T07:03:41.337" v="2820"/>
          <ac:spMkLst>
            <pc:docMk/>
            <pc:sldMk cId="1969415790" sldId="519"/>
            <ac:spMk id="7" creationId="{1EC1C921-FDD9-4216-8C8F-475A8A5A95FE}"/>
          </ac:spMkLst>
        </pc:spChg>
        <pc:spChg chg="add del mod">
          <ac:chgData name="Sean Feldman" userId="c0f75423fe67f72e" providerId="LiveId" clId="{159819AE-3381-4CD3-ADA4-EC4C3E111DFA}" dt="2019-12-14T07:03:48.340" v="3231"/>
          <ac:spMkLst>
            <pc:docMk/>
            <pc:sldMk cId="1969415790" sldId="519"/>
            <ac:spMk id="8" creationId="{E431D718-EFB9-4C23-9A6C-FEAE0F111CC7}"/>
          </ac:spMkLst>
        </pc:spChg>
        <pc:spChg chg="add del mod">
          <ac:chgData name="Sean Feldman" userId="c0f75423fe67f72e" providerId="LiveId" clId="{159819AE-3381-4CD3-ADA4-EC4C3E111DFA}" dt="2019-12-14T07:03:52.373" v="3702"/>
          <ac:spMkLst>
            <pc:docMk/>
            <pc:sldMk cId="1969415790" sldId="519"/>
            <ac:spMk id="9" creationId="{CD4460FF-509F-42EE-867D-DCF627677D6F}"/>
          </ac:spMkLst>
        </pc:spChg>
        <pc:spChg chg="add del mod">
          <ac:chgData name="Sean Feldman" userId="c0f75423fe67f72e" providerId="LiveId" clId="{159819AE-3381-4CD3-ADA4-EC4C3E111DFA}" dt="2019-12-14T07:04:12.613" v="4113"/>
          <ac:spMkLst>
            <pc:docMk/>
            <pc:sldMk cId="1969415790" sldId="519"/>
            <ac:spMk id="10" creationId="{B1E337F9-6CD6-46E1-A169-961A00C835EA}"/>
          </ac:spMkLst>
        </pc:spChg>
        <pc:spChg chg="add del mod">
          <ac:chgData name="Sean Feldman" userId="c0f75423fe67f72e" providerId="LiveId" clId="{159819AE-3381-4CD3-ADA4-EC4C3E111DFA}" dt="2019-12-14T07:04:47.291" v="4584"/>
          <ac:spMkLst>
            <pc:docMk/>
            <pc:sldMk cId="1969415790" sldId="519"/>
            <ac:spMk id="11" creationId="{44A89030-C002-4A49-A0DE-A84F55938FB7}"/>
          </ac:spMkLst>
        </pc:spChg>
        <pc:spChg chg="add mod">
          <ac:chgData name="Sean Feldman" userId="c0f75423fe67f72e" providerId="LiveId" clId="{159819AE-3381-4CD3-ADA4-EC4C3E111DFA}" dt="2019-12-14T07:04:47.292" v="4587"/>
          <ac:spMkLst>
            <pc:docMk/>
            <pc:sldMk cId="1969415790" sldId="519"/>
            <ac:spMk id="12" creationId="{60ADE56B-38EE-40C5-9701-E8B555993C5F}"/>
          </ac:spMkLst>
        </pc:spChg>
      </pc:sldChg>
      <pc:sldChg chg="addSp delSp modSp">
        <pc:chgData name="Sean Feldman" userId="c0f75423fe67f72e" providerId="LiveId" clId="{159819AE-3381-4CD3-ADA4-EC4C3E111DFA}" dt="2019-12-14T07:04:47.298" v="4602"/>
        <pc:sldMkLst>
          <pc:docMk/>
          <pc:sldMk cId="2850071055" sldId="520"/>
        </pc:sldMkLst>
        <pc:spChg chg="add del mod">
          <ac:chgData name="Sean Feldman" userId="c0f75423fe67f72e" providerId="LiveId" clId="{159819AE-3381-4CD3-ADA4-EC4C3E111DFA}" dt="2019-12-14T07:00:16.976" v="1463"/>
          <ac:spMkLst>
            <pc:docMk/>
            <pc:sldMk cId="2850071055" sldId="520"/>
            <ac:spMk id="4" creationId="{70294F9E-6278-40E4-B492-5E89205CB0AD}"/>
          </ac:spMkLst>
        </pc:spChg>
        <pc:spChg chg="add del mod">
          <ac:chgData name="Sean Feldman" userId="c0f75423fe67f72e" providerId="LiveId" clId="{159819AE-3381-4CD3-ADA4-EC4C3E111DFA}" dt="2019-12-14T07:02:52.766" v="1871"/>
          <ac:spMkLst>
            <pc:docMk/>
            <pc:sldMk cId="2850071055" sldId="520"/>
            <ac:spMk id="5" creationId="{5A55484C-9FE9-4E97-B448-1CDA2AA5E118}"/>
          </ac:spMkLst>
        </pc:spChg>
        <pc:spChg chg="add del mod">
          <ac:chgData name="Sean Feldman" userId="c0f75423fe67f72e" providerId="LiveId" clId="{159819AE-3381-4CD3-ADA4-EC4C3E111DFA}" dt="2019-12-14T07:03:20.601" v="2345"/>
          <ac:spMkLst>
            <pc:docMk/>
            <pc:sldMk cId="2850071055" sldId="520"/>
            <ac:spMk id="6" creationId="{D0B7DB42-7F73-464C-A77F-129DEFDAB9A4}"/>
          </ac:spMkLst>
        </pc:spChg>
        <pc:spChg chg="add del mod">
          <ac:chgData name="Sean Feldman" userId="c0f75423fe67f72e" providerId="LiveId" clId="{159819AE-3381-4CD3-ADA4-EC4C3E111DFA}" dt="2019-12-14T07:03:41.343" v="2835"/>
          <ac:spMkLst>
            <pc:docMk/>
            <pc:sldMk cId="2850071055" sldId="520"/>
            <ac:spMk id="7" creationId="{AB74D027-E2BC-4A7D-8776-E656427F5697}"/>
          </ac:spMkLst>
        </pc:spChg>
        <pc:spChg chg="add del mod">
          <ac:chgData name="Sean Feldman" userId="c0f75423fe67f72e" providerId="LiveId" clId="{159819AE-3381-4CD3-ADA4-EC4C3E111DFA}" dt="2019-12-14T07:03:48.344" v="3243"/>
          <ac:spMkLst>
            <pc:docMk/>
            <pc:sldMk cId="2850071055" sldId="520"/>
            <ac:spMk id="8" creationId="{AD6056B4-9248-4131-9D5A-C62579C67FE9}"/>
          </ac:spMkLst>
        </pc:spChg>
        <pc:spChg chg="add del mod">
          <ac:chgData name="Sean Feldman" userId="c0f75423fe67f72e" providerId="LiveId" clId="{159819AE-3381-4CD3-ADA4-EC4C3E111DFA}" dt="2019-12-14T07:03:52.379" v="3717"/>
          <ac:spMkLst>
            <pc:docMk/>
            <pc:sldMk cId="2850071055" sldId="520"/>
            <ac:spMk id="9" creationId="{33ECD43E-8A30-4DAC-BD11-FF39D6354453}"/>
          </ac:spMkLst>
        </pc:spChg>
        <pc:spChg chg="add del mod">
          <ac:chgData name="Sean Feldman" userId="c0f75423fe67f72e" providerId="LiveId" clId="{159819AE-3381-4CD3-ADA4-EC4C3E111DFA}" dt="2019-12-14T07:04:12.617" v="4125"/>
          <ac:spMkLst>
            <pc:docMk/>
            <pc:sldMk cId="2850071055" sldId="520"/>
            <ac:spMk id="10" creationId="{D4B3D2C7-97D9-4490-A595-5AB6ECB17463}"/>
          </ac:spMkLst>
        </pc:spChg>
        <pc:spChg chg="add del mod">
          <ac:chgData name="Sean Feldman" userId="c0f75423fe67f72e" providerId="LiveId" clId="{159819AE-3381-4CD3-ADA4-EC4C3E111DFA}" dt="2019-12-14T07:04:47.297" v="4599"/>
          <ac:spMkLst>
            <pc:docMk/>
            <pc:sldMk cId="2850071055" sldId="520"/>
            <ac:spMk id="11" creationId="{BEE0686B-DCAA-4417-9983-41690A083125}"/>
          </ac:spMkLst>
        </pc:spChg>
        <pc:spChg chg="add mod">
          <ac:chgData name="Sean Feldman" userId="c0f75423fe67f72e" providerId="LiveId" clId="{159819AE-3381-4CD3-ADA4-EC4C3E111DFA}" dt="2019-12-14T07:04:47.298" v="4602"/>
          <ac:spMkLst>
            <pc:docMk/>
            <pc:sldMk cId="2850071055" sldId="520"/>
            <ac:spMk id="12" creationId="{37D25D1C-3A2D-44BC-94E1-E5AB389B859D}"/>
          </ac:spMkLst>
        </pc:spChg>
      </pc:sldChg>
      <pc:sldChg chg="addSp delSp modSp">
        <pc:chgData name="Sean Feldman" userId="c0f75423fe67f72e" providerId="LiveId" clId="{159819AE-3381-4CD3-ADA4-EC4C3E111DFA}" dt="2019-12-14T07:04:47.304" v="4617"/>
        <pc:sldMkLst>
          <pc:docMk/>
          <pc:sldMk cId="2147213457" sldId="521"/>
        </pc:sldMkLst>
        <pc:spChg chg="add del mod">
          <ac:chgData name="Sean Feldman" userId="c0f75423fe67f72e" providerId="LiveId" clId="{159819AE-3381-4CD3-ADA4-EC4C3E111DFA}" dt="2019-12-14T07:00:16.982" v="1478"/>
          <ac:spMkLst>
            <pc:docMk/>
            <pc:sldMk cId="2147213457" sldId="521"/>
            <ac:spMk id="4" creationId="{750951AC-85BF-4227-B3C8-F95D6F14E704}"/>
          </ac:spMkLst>
        </pc:spChg>
        <pc:spChg chg="add del mod">
          <ac:chgData name="Sean Feldman" userId="c0f75423fe67f72e" providerId="LiveId" clId="{159819AE-3381-4CD3-ADA4-EC4C3E111DFA}" dt="2019-12-14T07:02:52.770" v="1883"/>
          <ac:spMkLst>
            <pc:docMk/>
            <pc:sldMk cId="2147213457" sldId="521"/>
            <ac:spMk id="5" creationId="{1566748E-80BF-4539-8653-BC84BCCA8A00}"/>
          </ac:spMkLst>
        </pc:spChg>
        <pc:spChg chg="add del mod">
          <ac:chgData name="Sean Feldman" userId="c0f75423fe67f72e" providerId="LiveId" clId="{159819AE-3381-4CD3-ADA4-EC4C3E111DFA}" dt="2019-12-14T07:03:20.606" v="2360"/>
          <ac:spMkLst>
            <pc:docMk/>
            <pc:sldMk cId="2147213457" sldId="521"/>
            <ac:spMk id="6" creationId="{5AD80AB6-5686-4E65-A413-1EDB744CC06A}"/>
          </ac:spMkLst>
        </pc:spChg>
        <pc:spChg chg="add del mod">
          <ac:chgData name="Sean Feldman" userId="c0f75423fe67f72e" providerId="LiveId" clId="{159819AE-3381-4CD3-ADA4-EC4C3E111DFA}" dt="2019-12-14T07:03:41.348" v="2850"/>
          <ac:spMkLst>
            <pc:docMk/>
            <pc:sldMk cId="2147213457" sldId="521"/>
            <ac:spMk id="7" creationId="{4B9A2914-0DA9-46BA-B7FB-43684B719ECA}"/>
          </ac:spMkLst>
        </pc:spChg>
        <pc:spChg chg="add del mod">
          <ac:chgData name="Sean Feldman" userId="c0f75423fe67f72e" providerId="LiveId" clId="{159819AE-3381-4CD3-ADA4-EC4C3E111DFA}" dt="2019-12-14T07:03:48.348" v="3255"/>
          <ac:spMkLst>
            <pc:docMk/>
            <pc:sldMk cId="2147213457" sldId="521"/>
            <ac:spMk id="8" creationId="{536E6EC0-565F-40E3-ADED-CFE6A6ABC605}"/>
          </ac:spMkLst>
        </pc:spChg>
        <pc:spChg chg="add del mod">
          <ac:chgData name="Sean Feldman" userId="c0f75423fe67f72e" providerId="LiveId" clId="{159819AE-3381-4CD3-ADA4-EC4C3E111DFA}" dt="2019-12-14T07:03:52.384" v="3732"/>
          <ac:spMkLst>
            <pc:docMk/>
            <pc:sldMk cId="2147213457" sldId="521"/>
            <ac:spMk id="9" creationId="{FF20E90A-B7D7-4581-8873-CA9FE441A2FB}"/>
          </ac:spMkLst>
        </pc:spChg>
        <pc:spChg chg="add del mod">
          <ac:chgData name="Sean Feldman" userId="c0f75423fe67f72e" providerId="LiveId" clId="{159819AE-3381-4CD3-ADA4-EC4C3E111DFA}" dt="2019-12-14T07:04:12.622" v="4137"/>
          <ac:spMkLst>
            <pc:docMk/>
            <pc:sldMk cId="2147213457" sldId="521"/>
            <ac:spMk id="10" creationId="{FCDC8A38-9F07-494B-B7D7-F65726C3A4DD}"/>
          </ac:spMkLst>
        </pc:spChg>
        <pc:spChg chg="add del mod">
          <ac:chgData name="Sean Feldman" userId="c0f75423fe67f72e" providerId="LiveId" clId="{159819AE-3381-4CD3-ADA4-EC4C3E111DFA}" dt="2019-12-14T07:04:47.303" v="4614"/>
          <ac:spMkLst>
            <pc:docMk/>
            <pc:sldMk cId="2147213457" sldId="521"/>
            <ac:spMk id="11" creationId="{6BFC2FEB-76BF-4672-B298-487BA0133077}"/>
          </ac:spMkLst>
        </pc:spChg>
        <pc:spChg chg="add mod">
          <ac:chgData name="Sean Feldman" userId="c0f75423fe67f72e" providerId="LiveId" clId="{159819AE-3381-4CD3-ADA4-EC4C3E111DFA}" dt="2019-12-14T07:04:47.304" v="4617"/>
          <ac:spMkLst>
            <pc:docMk/>
            <pc:sldMk cId="2147213457" sldId="521"/>
            <ac:spMk id="12" creationId="{64484865-091D-45EC-BCB2-2AC401F499B0}"/>
          </ac:spMkLst>
        </pc:spChg>
      </pc:sldChg>
      <pc:sldChg chg="addSp delSp modSp">
        <pc:chgData name="Sean Feldman" userId="c0f75423fe67f72e" providerId="LiveId" clId="{159819AE-3381-4CD3-ADA4-EC4C3E111DFA}" dt="2019-12-14T07:04:47.306" v="4622"/>
        <pc:sldMkLst>
          <pc:docMk/>
          <pc:sldMk cId="631459766" sldId="522"/>
        </pc:sldMkLst>
        <pc:spChg chg="add del mod">
          <ac:chgData name="Sean Feldman" userId="c0f75423fe67f72e" providerId="LiveId" clId="{159819AE-3381-4CD3-ADA4-EC4C3E111DFA}" dt="2019-12-14T07:00:16.984" v="1483"/>
          <ac:spMkLst>
            <pc:docMk/>
            <pc:sldMk cId="631459766" sldId="522"/>
            <ac:spMk id="4" creationId="{6CEB524D-1D90-4101-90EC-7F3FF8F3C0AA}"/>
          </ac:spMkLst>
        </pc:spChg>
        <pc:spChg chg="add del mod">
          <ac:chgData name="Sean Feldman" userId="c0f75423fe67f72e" providerId="LiveId" clId="{159819AE-3381-4CD3-ADA4-EC4C3E111DFA}" dt="2019-12-14T07:02:52.771" v="1887"/>
          <ac:spMkLst>
            <pc:docMk/>
            <pc:sldMk cId="631459766" sldId="522"/>
            <ac:spMk id="5" creationId="{7DAF59FB-34CE-4D90-97F8-0DA0BC5CAA77}"/>
          </ac:spMkLst>
        </pc:spChg>
        <pc:spChg chg="add del mod">
          <ac:chgData name="Sean Feldman" userId="c0f75423fe67f72e" providerId="LiveId" clId="{159819AE-3381-4CD3-ADA4-EC4C3E111DFA}" dt="2019-12-14T07:03:20.608" v="2365"/>
          <ac:spMkLst>
            <pc:docMk/>
            <pc:sldMk cId="631459766" sldId="522"/>
            <ac:spMk id="6" creationId="{5213F99F-A7D5-46EE-9ABC-B5B6330D4C14}"/>
          </ac:spMkLst>
        </pc:spChg>
        <pc:spChg chg="add del mod">
          <ac:chgData name="Sean Feldman" userId="c0f75423fe67f72e" providerId="LiveId" clId="{159819AE-3381-4CD3-ADA4-EC4C3E111DFA}" dt="2019-12-14T07:03:41.350" v="2855"/>
          <ac:spMkLst>
            <pc:docMk/>
            <pc:sldMk cId="631459766" sldId="522"/>
            <ac:spMk id="7" creationId="{0345E7D0-7228-45D1-8EC8-8F2E0DDAD390}"/>
          </ac:spMkLst>
        </pc:spChg>
        <pc:spChg chg="add del mod">
          <ac:chgData name="Sean Feldman" userId="c0f75423fe67f72e" providerId="LiveId" clId="{159819AE-3381-4CD3-ADA4-EC4C3E111DFA}" dt="2019-12-14T07:03:48.349" v="3259"/>
          <ac:spMkLst>
            <pc:docMk/>
            <pc:sldMk cId="631459766" sldId="522"/>
            <ac:spMk id="8" creationId="{6C298B98-EFBF-41D0-8EEA-8C976FC41EC7}"/>
          </ac:spMkLst>
        </pc:spChg>
        <pc:spChg chg="add del mod">
          <ac:chgData name="Sean Feldman" userId="c0f75423fe67f72e" providerId="LiveId" clId="{159819AE-3381-4CD3-ADA4-EC4C3E111DFA}" dt="2019-12-14T07:03:52.386" v="3737"/>
          <ac:spMkLst>
            <pc:docMk/>
            <pc:sldMk cId="631459766" sldId="522"/>
            <ac:spMk id="9" creationId="{32C3971C-FC77-428D-A771-1FEDC9A752EB}"/>
          </ac:spMkLst>
        </pc:spChg>
        <pc:spChg chg="add del mod">
          <ac:chgData name="Sean Feldman" userId="c0f75423fe67f72e" providerId="LiveId" clId="{159819AE-3381-4CD3-ADA4-EC4C3E111DFA}" dt="2019-12-14T07:04:12.623" v="4141"/>
          <ac:spMkLst>
            <pc:docMk/>
            <pc:sldMk cId="631459766" sldId="522"/>
            <ac:spMk id="10" creationId="{D6EA0499-07D1-471D-B5AF-4F74AB7AFDF4}"/>
          </ac:spMkLst>
        </pc:spChg>
        <pc:spChg chg="add del mod">
          <ac:chgData name="Sean Feldman" userId="c0f75423fe67f72e" providerId="LiveId" clId="{159819AE-3381-4CD3-ADA4-EC4C3E111DFA}" dt="2019-12-14T07:04:47.305" v="4619"/>
          <ac:spMkLst>
            <pc:docMk/>
            <pc:sldMk cId="631459766" sldId="522"/>
            <ac:spMk id="11" creationId="{C73CF5FF-D68A-416B-814B-A3CD317E9FFE}"/>
          </ac:spMkLst>
        </pc:spChg>
        <pc:spChg chg="add mod">
          <ac:chgData name="Sean Feldman" userId="c0f75423fe67f72e" providerId="LiveId" clId="{159819AE-3381-4CD3-ADA4-EC4C3E111DFA}" dt="2019-12-14T07:04:47.306" v="4622"/>
          <ac:spMkLst>
            <pc:docMk/>
            <pc:sldMk cId="631459766" sldId="522"/>
            <ac:spMk id="12" creationId="{6E41C726-2ECE-4C4C-80D7-72ABFB57ECB8}"/>
          </ac:spMkLst>
        </pc:spChg>
      </pc:sldChg>
      <pc:sldChg chg="addSp delSp modSp">
        <pc:chgData name="Sean Feldman" userId="c0f75423fe67f72e" providerId="LiveId" clId="{159819AE-3381-4CD3-ADA4-EC4C3E111DFA}" dt="2019-12-14T07:04:47.318" v="4652"/>
        <pc:sldMkLst>
          <pc:docMk/>
          <pc:sldMk cId="3876663743" sldId="525"/>
        </pc:sldMkLst>
        <pc:spChg chg="add del mod">
          <ac:chgData name="Sean Feldman" userId="c0f75423fe67f72e" providerId="LiveId" clId="{159819AE-3381-4CD3-ADA4-EC4C3E111DFA}" dt="2019-12-14T07:00:16.996" v="1513"/>
          <ac:spMkLst>
            <pc:docMk/>
            <pc:sldMk cId="3876663743" sldId="525"/>
            <ac:spMk id="4" creationId="{20940040-C99B-4E9E-87D8-3A5BFC83A51F}"/>
          </ac:spMkLst>
        </pc:spChg>
        <pc:spChg chg="add del mod">
          <ac:chgData name="Sean Feldman" userId="c0f75423fe67f72e" providerId="LiveId" clId="{159819AE-3381-4CD3-ADA4-EC4C3E111DFA}" dt="2019-12-14T07:02:52.779" v="1911"/>
          <ac:spMkLst>
            <pc:docMk/>
            <pc:sldMk cId="3876663743" sldId="525"/>
            <ac:spMk id="5" creationId="{8C1602B7-EDF2-4DBA-85C2-EEADDE92B2BD}"/>
          </ac:spMkLst>
        </pc:spChg>
        <pc:spChg chg="add del mod">
          <ac:chgData name="Sean Feldman" userId="c0f75423fe67f72e" providerId="LiveId" clId="{159819AE-3381-4CD3-ADA4-EC4C3E111DFA}" dt="2019-12-14T07:03:20.619" v="2395"/>
          <ac:spMkLst>
            <pc:docMk/>
            <pc:sldMk cId="3876663743" sldId="525"/>
            <ac:spMk id="6" creationId="{51A26317-BF4B-480E-9257-64CCDA4327BA}"/>
          </ac:spMkLst>
        </pc:spChg>
        <pc:spChg chg="add del mod">
          <ac:chgData name="Sean Feldman" userId="c0f75423fe67f72e" providerId="LiveId" clId="{159819AE-3381-4CD3-ADA4-EC4C3E111DFA}" dt="2019-12-14T07:03:41.361" v="2885"/>
          <ac:spMkLst>
            <pc:docMk/>
            <pc:sldMk cId="3876663743" sldId="525"/>
            <ac:spMk id="7" creationId="{980A4483-CDAB-4C84-A22C-D6AE86D4C15B}"/>
          </ac:spMkLst>
        </pc:spChg>
        <pc:spChg chg="add del mod">
          <ac:chgData name="Sean Feldman" userId="c0f75423fe67f72e" providerId="LiveId" clId="{159819AE-3381-4CD3-ADA4-EC4C3E111DFA}" dt="2019-12-14T07:03:48.358" v="3283"/>
          <ac:spMkLst>
            <pc:docMk/>
            <pc:sldMk cId="3876663743" sldId="525"/>
            <ac:spMk id="8" creationId="{BC63459C-EA0E-40D7-A817-EFC6BBE0C46F}"/>
          </ac:spMkLst>
        </pc:spChg>
        <pc:spChg chg="add del mod">
          <ac:chgData name="Sean Feldman" userId="c0f75423fe67f72e" providerId="LiveId" clId="{159819AE-3381-4CD3-ADA4-EC4C3E111DFA}" dt="2019-12-14T07:03:52.398" v="3767"/>
          <ac:spMkLst>
            <pc:docMk/>
            <pc:sldMk cId="3876663743" sldId="525"/>
            <ac:spMk id="9" creationId="{75FA6CAC-F624-4E14-AA46-5DC89ECBE56F}"/>
          </ac:spMkLst>
        </pc:spChg>
        <pc:spChg chg="add del mod">
          <ac:chgData name="Sean Feldman" userId="c0f75423fe67f72e" providerId="LiveId" clId="{159819AE-3381-4CD3-ADA4-EC4C3E111DFA}" dt="2019-12-14T07:04:12.633" v="4165"/>
          <ac:spMkLst>
            <pc:docMk/>
            <pc:sldMk cId="3876663743" sldId="525"/>
            <ac:spMk id="10" creationId="{279A5BEE-197E-4ADF-91E0-D083004958E2}"/>
          </ac:spMkLst>
        </pc:spChg>
        <pc:spChg chg="add del mod">
          <ac:chgData name="Sean Feldman" userId="c0f75423fe67f72e" providerId="LiveId" clId="{159819AE-3381-4CD3-ADA4-EC4C3E111DFA}" dt="2019-12-14T07:04:47.317" v="4649"/>
          <ac:spMkLst>
            <pc:docMk/>
            <pc:sldMk cId="3876663743" sldId="525"/>
            <ac:spMk id="11" creationId="{AEC66466-B97A-45B7-972B-D1D653802824}"/>
          </ac:spMkLst>
        </pc:spChg>
        <pc:spChg chg="add mod">
          <ac:chgData name="Sean Feldman" userId="c0f75423fe67f72e" providerId="LiveId" clId="{159819AE-3381-4CD3-ADA4-EC4C3E111DFA}" dt="2019-12-14T07:04:47.318" v="4652"/>
          <ac:spMkLst>
            <pc:docMk/>
            <pc:sldMk cId="3876663743" sldId="525"/>
            <ac:spMk id="12" creationId="{C3E27CB1-0550-48A4-B17C-05AD1838256E}"/>
          </ac:spMkLst>
        </pc:spChg>
      </pc:sldChg>
      <pc:sldChg chg="addSp delSp modSp modAnim">
        <pc:chgData name="Sean Feldman" userId="c0f75423fe67f72e" providerId="LiveId" clId="{159819AE-3381-4CD3-ADA4-EC4C3E111DFA}" dt="2019-12-14T07:04:47.320" v="4657"/>
        <pc:sldMkLst>
          <pc:docMk/>
          <pc:sldMk cId="1011607035" sldId="526"/>
        </pc:sldMkLst>
        <pc:spChg chg="add del mod">
          <ac:chgData name="Sean Feldman" userId="c0f75423fe67f72e" providerId="LiveId" clId="{159819AE-3381-4CD3-ADA4-EC4C3E111DFA}" dt="2019-12-14T00:33:57.931" v="811" actId="478"/>
          <ac:spMkLst>
            <pc:docMk/>
            <pc:sldMk cId="1011607035" sldId="526"/>
            <ac:spMk id="2" creationId="{AB4AEAAD-9427-4B8E-9266-710186842630}"/>
          </ac:spMkLst>
        </pc:spChg>
        <pc:spChg chg="add del mod">
          <ac:chgData name="Sean Feldman" userId="c0f75423fe67f72e" providerId="LiveId" clId="{159819AE-3381-4CD3-ADA4-EC4C3E111DFA}" dt="2019-12-14T07:00:16.998" v="1518"/>
          <ac:spMkLst>
            <pc:docMk/>
            <pc:sldMk cId="1011607035" sldId="526"/>
            <ac:spMk id="7" creationId="{9BA59FD9-6F14-4598-92F9-6CD4BF00313F}"/>
          </ac:spMkLst>
        </pc:spChg>
        <pc:spChg chg="add del mod">
          <ac:chgData name="Sean Feldman" userId="c0f75423fe67f72e" providerId="LiveId" clId="{159819AE-3381-4CD3-ADA4-EC4C3E111DFA}" dt="2019-12-14T07:02:52.780" v="1915"/>
          <ac:spMkLst>
            <pc:docMk/>
            <pc:sldMk cId="1011607035" sldId="526"/>
            <ac:spMk id="8" creationId="{FEDC37D6-2197-49C1-A363-949BCF8D8326}"/>
          </ac:spMkLst>
        </pc:spChg>
        <pc:spChg chg="add del mod">
          <ac:chgData name="Sean Feldman" userId="c0f75423fe67f72e" providerId="LiveId" clId="{159819AE-3381-4CD3-ADA4-EC4C3E111DFA}" dt="2019-12-14T07:03:20.621" v="2400"/>
          <ac:spMkLst>
            <pc:docMk/>
            <pc:sldMk cId="1011607035" sldId="526"/>
            <ac:spMk id="9" creationId="{2A0D6238-138B-41FD-B86A-23DBAFFB8F0F}"/>
          </ac:spMkLst>
        </pc:spChg>
        <pc:spChg chg="add del mod">
          <ac:chgData name="Sean Feldman" userId="c0f75423fe67f72e" providerId="LiveId" clId="{159819AE-3381-4CD3-ADA4-EC4C3E111DFA}" dt="2019-12-14T07:03:41.363" v="2890"/>
          <ac:spMkLst>
            <pc:docMk/>
            <pc:sldMk cId="1011607035" sldId="526"/>
            <ac:spMk id="10" creationId="{04FECE6A-41AE-4661-996A-3156B4D827A0}"/>
          </ac:spMkLst>
        </pc:spChg>
        <pc:spChg chg="add del mod">
          <ac:chgData name="Sean Feldman" userId="c0f75423fe67f72e" providerId="LiveId" clId="{159819AE-3381-4CD3-ADA4-EC4C3E111DFA}" dt="2019-12-14T07:03:48.359" v="3287"/>
          <ac:spMkLst>
            <pc:docMk/>
            <pc:sldMk cId="1011607035" sldId="526"/>
            <ac:spMk id="11" creationId="{02181BBB-98A7-4A9C-B94F-E4EA9C301EC7}"/>
          </ac:spMkLst>
        </pc:spChg>
        <pc:spChg chg="add del mod">
          <ac:chgData name="Sean Feldman" userId="c0f75423fe67f72e" providerId="LiveId" clId="{159819AE-3381-4CD3-ADA4-EC4C3E111DFA}" dt="2019-12-14T07:03:52.400" v="3772"/>
          <ac:spMkLst>
            <pc:docMk/>
            <pc:sldMk cId="1011607035" sldId="526"/>
            <ac:spMk id="12" creationId="{35D79506-46D0-467E-ADF2-F6DD94A0D0CE}"/>
          </ac:spMkLst>
        </pc:spChg>
        <pc:spChg chg="add del mod">
          <ac:chgData name="Sean Feldman" userId="c0f75423fe67f72e" providerId="LiveId" clId="{159819AE-3381-4CD3-ADA4-EC4C3E111DFA}" dt="2019-12-14T07:04:12.634" v="4169"/>
          <ac:spMkLst>
            <pc:docMk/>
            <pc:sldMk cId="1011607035" sldId="526"/>
            <ac:spMk id="13" creationId="{CAC694C1-5CEC-4090-B39D-5D7393EE784A}"/>
          </ac:spMkLst>
        </pc:spChg>
        <pc:spChg chg="add del mod">
          <ac:chgData name="Sean Feldman" userId="c0f75423fe67f72e" providerId="LiveId" clId="{159819AE-3381-4CD3-ADA4-EC4C3E111DFA}" dt="2019-12-14T07:04:47.319" v="4654"/>
          <ac:spMkLst>
            <pc:docMk/>
            <pc:sldMk cId="1011607035" sldId="526"/>
            <ac:spMk id="14" creationId="{AD9107BD-E1FA-416D-AEA0-12549580EB86}"/>
          </ac:spMkLst>
        </pc:spChg>
        <pc:spChg chg="add mod">
          <ac:chgData name="Sean Feldman" userId="c0f75423fe67f72e" providerId="LiveId" clId="{159819AE-3381-4CD3-ADA4-EC4C3E111DFA}" dt="2019-12-14T07:04:47.320" v="4657"/>
          <ac:spMkLst>
            <pc:docMk/>
            <pc:sldMk cId="1011607035" sldId="526"/>
            <ac:spMk id="15" creationId="{D1F4D083-554C-4E02-86A0-45FE73B33C27}"/>
          </ac:spMkLst>
        </pc:spChg>
        <pc:picChg chg="add mod">
          <ac:chgData name="Sean Feldman" userId="c0f75423fe67f72e" providerId="LiveId" clId="{159819AE-3381-4CD3-ADA4-EC4C3E111DFA}" dt="2019-12-14T00:43:54.074" v="846" actId="13244"/>
          <ac:picMkLst>
            <pc:docMk/>
            <pc:sldMk cId="1011607035" sldId="526"/>
            <ac:picMk id="3" creationId="{AF43580E-45B7-4E78-A8EC-5FDCDCE38D4C}"/>
          </ac:picMkLst>
        </pc:picChg>
        <pc:picChg chg="mod">
          <ac:chgData name="Sean Feldman" userId="c0f75423fe67f72e" providerId="LiveId" clId="{159819AE-3381-4CD3-ADA4-EC4C3E111DFA}" dt="2019-12-14T00:42:33.461" v="839" actId="962"/>
          <ac:picMkLst>
            <pc:docMk/>
            <pc:sldMk cId="1011607035" sldId="526"/>
            <ac:picMk id="4" creationId="{B6DFE818-DF70-4F77-9212-C9D56FF6078D}"/>
          </ac:picMkLst>
        </pc:picChg>
        <pc:picChg chg="mod">
          <ac:chgData name="Sean Feldman" userId="c0f75423fe67f72e" providerId="LiveId" clId="{159819AE-3381-4CD3-ADA4-EC4C3E111DFA}" dt="2019-12-14T00:42:28.247" v="838" actId="962"/>
          <ac:picMkLst>
            <pc:docMk/>
            <pc:sldMk cId="1011607035" sldId="526"/>
            <ac:picMk id="5" creationId="{BC1CC3E3-96A6-4695-96E1-DC2310E62357}"/>
          </ac:picMkLst>
        </pc:picChg>
        <pc:picChg chg="mod">
          <ac:chgData name="Sean Feldman" userId="c0f75423fe67f72e" providerId="LiveId" clId="{159819AE-3381-4CD3-ADA4-EC4C3E111DFA}" dt="2019-12-14T00:42:40.592" v="840" actId="962"/>
          <ac:picMkLst>
            <pc:docMk/>
            <pc:sldMk cId="1011607035" sldId="526"/>
            <ac:picMk id="6" creationId="{8450E72C-3037-412D-842D-458CC09682D9}"/>
          </ac:picMkLst>
        </pc:picChg>
      </pc:sldChg>
      <pc:sldChg chg="addSp delSp modSp">
        <pc:chgData name="Sean Feldman" userId="c0f75423fe67f72e" providerId="LiveId" clId="{159819AE-3381-4CD3-ADA4-EC4C3E111DFA}" dt="2019-12-14T07:04:47.154" v="4247"/>
        <pc:sldMkLst>
          <pc:docMk/>
          <pc:sldMk cId="1781707988" sldId="528"/>
        </pc:sldMkLst>
        <pc:spChg chg="add del mod">
          <ac:chgData name="Sean Feldman" userId="c0f75423fe67f72e" providerId="LiveId" clId="{159819AE-3381-4CD3-ADA4-EC4C3E111DFA}" dt="2019-12-14T07:00:16.841" v="1108"/>
          <ac:spMkLst>
            <pc:docMk/>
            <pc:sldMk cId="1781707988" sldId="528"/>
            <ac:spMk id="2" creationId="{04920701-CE6D-413B-ACE4-B21902ECF1FF}"/>
          </ac:spMkLst>
        </pc:spChg>
        <pc:spChg chg="add del mod">
          <ac:chgData name="Sean Feldman" userId="c0f75423fe67f72e" providerId="LiveId" clId="{159819AE-3381-4CD3-ADA4-EC4C3E111DFA}" dt="2019-12-14T07:02:52.675" v="1587"/>
          <ac:spMkLst>
            <pc:docMk/>
            <pc:sldMk cId="1781707988" sldId="528"/>
            <ac:spMk id="3" creationId="{D78F233A-FB91-4732-A344-9DD08BB79284}"/>
          </ac:spMkLst>
        </pc:spChg>
        <pc:spChg chg="add del mod">
          <ac:chgData name="Sean Feldman" userId="c0f75423fe67f72e" providerId="LiveId" clId="{159819AE-3381-4CD3-ADA4-EC4C3E111DFA}" dt="2019-12-14T07:03:20.463" v="1990"/>
          <ac:spMkLst>
            <pc:docMk/>
            <pc:sldMk cId="1781707988" sldId="528"/>
            <ac:spMk id="4" creationId="{C1BDA9C7-DD73-4EA5-B4AA-45B8A0FD5E0A}"/>
          </ac:spMkLst>
        </pc:spChg>
        <pc:spChg chg="add del mod">
          <ac:chgData name="Sean Feldman" userId="c0f75423fe67f72e" providerId="LiveId" clId="{159819AE-3381-4CD3-ADA4-EC4C3E111DFA}" dt="2019-12-14T07:03:41.208" v="2480"/>
          <ac:spMkLst>
            <pc:docMk/>
            <pc:sldMk cId="1781707988" sldId="528"/>
            <ac:spMk id="5" creationId="{B6F81D92-672F-4B8C-A016-0327AAD09A2A}"/>
          </ac:spMkLst>
        </pc:spChg>
        <pc:spChg chg="add del mod">
          <ac:chgData name="Sean Feldman" userId="c0f75423fe67f72e" providerId="LiveId" clId="{159819AE-3381-4CD3-ADA4-EC4C3E111DFA}" dt="2019-12-14T07:03:48.247" v="2959"/>
          <ac:spMkLst>
            <pc:docMk/>
            <pc:sldMk cId="1781707988" sldId="528"/>
            <ac:spMk id="7" creationId="{99F383FB-D36C-4369-B40F-3B92258E5C65}"/>
          </ac:spMkLst>
        </pc:spChg>
        <pc:spChg chg="add del mod">
          <ac:chgData name="Sean Feldman" userId="c0f75423fe67f72e" providerId="LiveId" clId="{159819AE-3381-4CD3-ADA4-EC4C3E111DFA}" dt="2019-12-14T07:03:52.238" v="3362"/>
          <ac:spMkLst>
            <pc:docMk/>
            <pc:sldMk cId="1781707988" sldId="528"/>
            <ac:spMk id="8" creationId="{F95EF612-8CBB-4CBE-91A7-F2C36E5A9C8F}"/>
          </ac:spMkLst>
        </pc:spChg>
        <pc:spChg chg="add del mod">
          <ac:chgData name="Sean Feldman" userId="c0f75423fe67f72e" providerId="LiveId" clId="{159819AE-3381-4CD3-ADA4-EC4C3E111DFA}" dt="2019-12-14T07:04:12.518" v="3841"/>
          <ac:spMkLst>
            <pc:docMk/>
            <pc:sldMk cId="1781707988" sldId="528"/>
            <ac:spMk id="9" creationId="{42FE0969-669E-4ED7-A0F6-8CDB53C816A2}"/>
          </ac:spMkLst>
        </pc:spChg>
        <pc:spChg chg="add del mod">
          <ac:chgData name="Sean Feldman" userId="c0f75423fe67f72e" providerId="LiveId" clId="{159819AE-3381-4CD3-ADA4-EC4C3E111DFA}" dt="2019-12-14T07:04:47.152" v="4244"/>
          <ac:spMkLst>
            <pc:docMk/>
            <pc:sldMk cId="1781707988" sldId="528"/>
            <ac:spMk id="13" creationId="{0834AAD0-A72F-461A-A2B1-23E9D235FE98}"/>
          </ac:spMkLst>
        </pc:spChg>
        <pc:spChg chg="add mod">
          <ac:chgData name="Sean Feldman" userId="c0f75423fe67f72e" providerId="LiveId" clId="{159819AE-3381-4CD3-ADA4-EC4C3E111DFA}" dt="2019-12-14T07:04:47.154" v="4247"/>
          <ac:spMkLst>
            <pc:docMk/>
            <pc:sldMk cId="1781707988" sldId="528"/>
            <ac:spMk id="15" creationId="{20086E31-7C83-4C71-BDF0-7BEB1AA39E76}"/>
          </ac:spMkLst>
        </pc:spChg>
      </pc:sldChg>
      <pc:sldChg chg="addSp delSp modSp">
        <pc:chgData name="Sean Feldman" userId="c0f75423fe67f72e" providerId="LiveId" clId="{159819AE-3381-4CD3-ADA4-EC4C3E111DFA}" dt="2019-12-14T07:04:47.157" v="4257"/>
        <pc:sldMkLst>
          <pc:docMk/>
          <pc:sldMk cId="3880150903" sldId="529"/>
        </pc:sldMkLst>
        <pc:spChg chg="add del mod">
          <ac:chgData name="Sean Feldman" userId="c0f75423fe67f72e" providerId="LiveId" clId="{159819AE-3381-4CD3-ADA4-EC4C3E111DFA}" dt="2019-12-14T07:00:16.844" v="1118"/>
          <ac:spMkLst>
            <pc:docMk/>
            <pc:sldMk cId="3880150903" sldId="529"/>
            <ac:spMk id="2" creationId="{FB064B52-FE5E-499F-B552-FBF06DD4C6AF}"/>
          </ac:spMkLst>
        </pc:spChg>
        <pc:spChg chg="add del mod">
          <ac:chgData name="Sean Feldman" userId="c0f75423fe67f72e" providerId="LiveId" clId="{159819AE-3381-4CD3-ADA4-EC4C3E111DFA}" dt="2019-12-14T07:02:52.677" v="1595"/>
          <ac:spMkLst>
            <pc:docMk/>
            <pc:sldMk cId="3880150903" sldId="529"/>
            <ac:spMk id="3" creationId="{A1CA83C5-B3D4-4EC7-8284-C1D65A9C1D67}"/>
          </ac:spMkLst>
        </pc:spChg>
        <pc:spChg chg="add del mod">
          <ac:chgData name="Sean Feldman" userId="c0f75423fe67f72e" providerId="LiveId" clId="{159819AE-3381-4CD3-ADA4-EC4C3E111DFA}" dt="2019-12-14T07:03:20.467" v="2000"/>
          <ac:spMkLst>
            <pc:docMk/>
            <pc:sldMk cId="3880150903" sldId="529"/>
            <ac:spMk id="7" creationId="{8B192BE1-5630-402B-B0D7-C0009689577B}"/>
          </ac:spMkLst>
        </pc:spChg>
        <pc:spChg chg="add del mod">
          <ac:chgData name="Sean Feldman" userId="c0f75423fe67f72e" providerId="LiveId" clId="{159819AE-3381-4CD3-ADA4-EC4C3E111DFA}" dt="2019-12-14T07:03:41.212" v="2490"/>
          <ac:spMkLst>
            <pc:docMk/>
            <pc:sldMk cId="3880150903" sldId="529"/>
            <ac:spMk id="8" creationId="{E7A53F49-579B-457B-B702-9C695DB3DE01}"/>
          </ac:spMkLst>
        </pc:spChg>
        <pc:spChg chg="add del mod">
          <ac:chgData name="Sean Feldman" userId="c0f75423fe67f72e" providerId="LiveId" clId="{159819AE-3381-4CD3-ADA4-EC4C3E111DFA}" dt="2019-12-14T07:03:48.250" v="2967"/>
          <ac:spMkLst>
            <pc:docMk/>
            <pc:sldMk cId="3880150903" sldId="529"/>
            <ac:spMk id="9" creationId="{DA7F2EBC-6235-498C-BC80-4521E5308427}"/>
          </ac:spMkLst>
        </pc:spChg>
        <pc:spChg chg="add del mod">
          <ac:chgData name="Sean Feldman" userId="c0f75423fe67f72e" providerId="LiveId" clId="{159819AE-3381-4CD3-ADA4-EC4C3E111DFA}" dt="2019-12-14T07:03:52.243" v="3372"/>
          <ac:spMkLst>
            <pc:docMk/>
            <pc:sldMk cId="3880150903" sldId="529"/>
            <ac:spMk id="10" creationId="{47FCB92F-CA79-49A6-B488-63CCA9DAC7BE}"/>
          </ac:spMkLst>
        </pc:spChg>
        <pc:spChg chg="add del mod">
          <ac:chgData name="Sean Feldman" userId="c0f75423fe67f72e" providerId="LiveId" clId="{159819AE-3381-4CD3-ADA4-EC4C3E111DFA}" dt="2019-12-14T07:04:12.521" v="3849"/>
          <ac:spMkLst>
            <pc:docMk/>
            <pc:sldMk cId="3880150903" sldId="529"/>
            <ac:spMk id="11" creationId="{0ABA7AE1-19EE-499A-8CCB-10A0C4AF0DA3}"/>
          </ac:spMkLst>
        </pc:spChg>
        <pc:spChg chg="add del mod">
          <ac:chgData name="Sean Feldman" userId="c0f75423fe67f72e" providerId="LiveId" clId="{159819AE-3381-4CD3-ADA4-EC4C3E111DFA}" dt="2019-12-14T07:04:47.156" v="4254"/>
          <ac:spMkLst>
            <pc:docMk/>
            <pc:sldMk cId="3880150903" sldId="529"/>
            <ac:spMk id="12" creationId="{E997BB49-AAAC-42D5-B969-98168FF17989}"/>
          </ac:spMkLst>
        </pc:spChg>
        <pc:spChg chg="add mod">
          <ac:chgData name="Sean Feldman" userId="c0f75423fe67f72e" providerId="LiveId" clId="{159819AE-3381-4CD3-ADA4-EC4C3E111DFA}" dt="2019-12-14T07:04:47.157" v="4257"/>
          <ac:spMkLst>
            <pc:docMk/>
            <pc:sldMk cId="3880150903" sldId="529"/>
            <ac:spMk id="13" creationId="{F0A97547-0846-4E21-8D7A-7D9DA8BFD318}"/>
          </ac:spMkLst>
        </pc:spChg>
      </pc:sldChg>
      <pc:sldChg chg="addSp delSp modSp">
        <pc:chgData name="Sean Feldman" userId="c0f75423fe67f72e" providerId="LiveId" clId="{159819AE-3381-4CD3-ADA4-EC4C3E111DFA}" dt="2019-12-14T07:04:47.159" v="4262"/>
        <pc:sldMkLst>
          <pc:docMk/>
          <pc:sldMk cId="1684423648" sldId="530"/>
        </pc:sldMkLst>
        <pc:spChg chg="add del mod">
          <ac:chgData name="Sean Feldman" userId="c0f75423fe67f72e" providerId="LiveId" clId="{159819AE-3381-4CD3-ADA4-EC4C3E111DFA}" dt="2019-12-14T07:00:16.846" v="1123"/>
          <ac:spMkLst>
            <pc:docMk/>
            <pc:sldMk cId="1684423648" sldId="530"/>
            <ac:spMk id="2" creationId="{DFCA30ED-9A65-443D-A351-EA31CEB0796C}"/>
          </ac:spMkLst>
        </pc:spChg>
        <pc:spChg chg="add del mod">
          <ac:chgData name="Sean Feldman" userId="c0f75423fe67f72e" providerId="LiveId" clId="{159819AE-3381-4CD3-ADA4-EC4C3E111DFA}" dt="2019-12-14T07:02:52.678" v="1599"/>
          <ac:spMkLst>
            <pc:docMk/>
            <pc:sldMk cId="1684423648" sldId="530"/>
            <ac:spMk id="3" creationId="{B7CDE86B-3BE2-48E1-8CF5-1BD9B69E4A38}"/>
          </ac:spMkLst>
        </pc:spChg>
        <pc:spChg chg="add del mod">
          <ac:chgData name="Sean Feldman" userId="c0f75423fe67f72e" providerId="LiveId" clId="{159819AE-3381-4CD3-ADA4-EC4C3E111DFA}" dt="2019-12-14T07:03:20.469" v="2005"/>
          <ac:spMkLst>
            <pc:docMk/>
            <pc:sldMk cId="1684423648" sldId="530"/>
            <ac:spMk id="4" creationId="{4C220440-6BAF-409D-85B8-2CCF26E6D536}"/>
          </ac:spMkLst>
        </pc:spChg>
        <pc:spChg chg="add del mod">
          <ac:chgData name="Sean Feldman" userId="c0f75423fe67f72e" providerId="LiveId" clId="{159819AE-3381-4CD3-ADA4-EC4C3E111DFA}" dt="2019-12-14T07:03:41.214" v="2495"/>
          <ac:spMkLst>
            <pc:docMk/>
            <pc:sldMk cId="1684423648" sldId="530"/>
            <ac:spMk id="5" creationId="{42ED1C52-7696-4BF6-8361-52AFDCC4E75C}"/>
          </ac:spMkLst>
        </pc:spChg>
        <pc:spChg chg="add del mod">
          <ac:chgData name="Sean Feldman" userId="c0f75423fe67f72e" providerId="LiveId" clId="{159819AE-3381-4CD3-ADA4-EC4C3E111DFA}" dt="2019-12-14T07:03:48.252" v="2971"/>
          <ac:spMkLst>
            <pc:docMk/>
            <pc:sldMk cId="1684423648" sldId="530"/>
            <ac:spMk id="7" creationId="{FCE118DF-38D2-4545-A103-168EC07A87F7}"/>
          </ac:spMkLst>
        </pc:spChg>
        <pc:spChg chg="add del mod">
          <ac:chgData name="Sean Feldman" userId="c0f75423fe67f72e" providerId="LiveId" clId="{159819AE-3381-4CD3-ADA4-EC4C3E111DFA}" dt="2019-12-14T07:03:52.245" v="3377"/>
          <ac:spMkLst>
            <pc:docMk/>
            <pc:sldMk cId="1684423648" sldId="530"/>
            <ac:spMk id="8" creationId="{82C4035B-1CE8-43E2-9976-6E7806D38543}"/>
          </ac:spMkLst>
        </pc:spChg>
        <pc:spChg chg="add del mod">
          <ac:chgData name="Sean Feldman" userId="c0f75423fe67f72e" providerId="LiveId" clId="{159819AE-3381-4CD3-ADA4-EC4C3E111DFA}" dt="2019-12-14T07:04:12.522" v="3853"/>
          <ac:spMkLst>
            <pc:docMk/>
            <pc:sldMk cId="1684423648" sldId="530"/>
            <ac:spMk id="9" creationId="{41172DA7-9FE8-4B86-A4D0-A41E738F59FD}"/>
          </ac:spMkLst>
        </pc:spChg>
        <pc:spChg chg="add del mod">
          <ac:chgData name="Sean Feldman" userId="c0f75423fe67f72e" providerId="LiveId" clId="{159819AE-3381-4CD3-ADA4-EC4C3E111DFA}" dt="2019-12-14T07:04:47.158" v="4259"/>
          <ac:spMkLst>
            <pc:docMk/>
            <pc:sldMk cId="1684423648" sldId="530"/>
            <ac:spMk id="10" creationId="{BD0EF731-8FEC-4F0D-AE2F-6F21745B5F4B}"/>
          </ac:spMkLst>
        </pc:spChg>
        <pc:spChg chg="add mod">
          <ac:chgData name="Sean Feldman" userId="c0f75423fe67f72e" providerId="LiveId" clId="{159819AE-3381-4CD3-ADA4-EC4C3E111DFA}" dt="2019-12-14T07:04:47.159" v="4262"/>
          <ac:spMkLst>
            <pc:docMk/>
            <pc:sldMk cId="1684423648" sldId="530"/>
            <ac:spMk id="11" creationId="{E8E1B2EF-B385-4528-8906-29A93A6339A3}"/>
          </ac:spMkLst>
        </pc:spChg>
      </pc:sldChg>
      <pc:sldChg chg="addSp delSp modSp">
        <pc:chgData name="Sean Feldman" userId="c0f75423fe67f72e" providerId="LiveId" clId="{159819AE-3381-4CD3-ADA4-EC4C3E111DFA}" dt="2019-12-14T07:04:47.161" v="4267"/>
        <pc:sldMkLst>
          <pc:docMk/>
          <pc:sldMk cId="4110446610" sldId="531"/>
        </pc:sldMkLst>
        <pc:spChg chg="add del mod">
          <ac:chgData name="Sean Feldman" userId="c0f75423fe67f72e" providerId="LiveId" clId="{159819AE-3381-4CD3-ADA4-EC4C3E111DFA}" dt="2019-12-14T07:00:16.848" v="1128"/>
          <ac:spMkLst>
            <pc:docMk/>
            <pc:sldMk cId="4110446610" sldId="531"/>
            <ac:spMk id="2" creationId="{4396D587-7881-494A-8E9B-920BEFEB2190}"/>
          </ac:spMkLst>
        </pc:spChg>
        <pc:spChg chg="add del mod">
          <ac:chgData name="Sean Feldman" userId="c0f75423fe67f72e" providerId="LiveId" clId="{159819AE-3381-4CD3-ADA4-EC4C3E111DFA}" dt="2019-12-14T07:02:52.680" v="1603"/>
          <ac:spMkLst>
            <pc:docMk/>
            <pc:sldMk cId="4110446610" sldId="531"/>
            <ac:spMk id="3" creationId="{11F69FA1-7341-4341-AFD9-A91D3755B08A}"/>
          </ac:spMkLst>
        </pc:spChg>
        <pc:spChg chg="add del mod">
          <ac:chgData name="Sean Feldman" userId="c0f75423fe67f72e" providerId="LiveId" clId="{159819AE-3381-4CD3-ADA4-EC4C3E111DFA}" dt="2019-12-14T07:03:20.471" v="2010"/>
          <ac:spMkLst>
            <pc:docMk/>
            <pc:sldMk cId="4110446610" sldId="531"/>
            <ac:spMk id="4" creationId="{50AAEEDC-E4B5-4DD3-98AA-1CB412B43688}"/>
          </ac:spMkLst>
        </pc:spChg>
        <pc:spChg chg="add del mod">
          <ac:chgData name="Sean Feldman" userId="c0f75423fe67f72e" providerId="LiveId" clId="{159819AE-3381-4CD3-ADA4-EC4C3E111DFA}" dt="2019-12-14T07:03:41.216" v="2500"/>
          <ac:spMkLst>
            <pc:docMk/>
            <pc:sldMk cId="4110446610" sldId="531"/>
            <ac:spMk id="5" creationId="{7F51AC69-23B0-4482-8E4A-6E54F9B48332}"/>
          </ac:spMkLst>
        </pc:spChg>
        <pc:spChg chg="add del mod">
          <ac:chgData name="Sean Feldman" userId="c0f75423fe67f72e" providerId="LiveId" clId="{159819AE-3381-4CD3-ADA4-EC4C3E111DFA}" dt="2019-12-14T07:03:48.253" v="2975"/>
          <ac:spMkLst>
            <pc:docMk/>
            <pc:sldMk cId="4110446610" sldId="531"/>
            <ac:spMk id="6" creationId="{2A7B492A-7CAA-42A3-BB59-DAA4A5585170}"/>
          </ac:spMkLst>
        </pc:spChg>
        <pc:spChg chg="add del mod">
          <ac:chgData name="Sean Feldman" userId="c0f75423fe67f72e" providerId="LiveId" clId="{159819AE-3381-4CD3-ADA4-EC4C3E111DFA}" dt="2019-12-14T07:03:52.247" v="3382"/>
          <ac:spMkLst>
            <pc:docMk/>
            <pc:sldMk cId="4110446610" sldId="531"/>
            <ac:spMk id="8" creationId="{AC47A540-3B94-4868-B13A-A7BDCD3CC90C}"/>
          </ac:spMkLst>
        </pc:spChg>
        <pc:spChg chg="add del mod">
          <ac:chgData name="Sean Feldman" userId="c0f75423fe67f72e" providerId="LiveId" clId="{159819AE-3381-4CD3-ADA4-EC4C3E111DFA}" dt="2019-12-14T07:04:12.524" v="3857"/>
          <ac:spMkLst>
            <pc:docMk/>
            <pc:sldMk cId="4110446610" sldId="531"/>
            <ac:spMk id="9" creationId="{346D2199-EC53-4264-8E7E-2B4BF7ACE81D}"/>
          </ac:spMkLst>
        </pc:spChg>
        <pc:spChg chg="add del mod">
          <ac:chgData name="Sean Feldman" userId="c0f75423fe67f72e" providerId="LiveId" clId="{159819AE-3381-4CD3-ADA4-EC4C3E111DFA}" dt="2019-12-14T07:04:47.160" v="4264"/>
          <ac:spMkLst>
            <pc:docMk/>
            <pc:sldMk cId="4110446610" sldId="531"/>
            <ac:spMk id="10" creationId="{38257C64-A3B6-4D32-BC29-73FDA009774F}"/>
          </ac:spMkLst>
        </pc:spChg>
        <pc:spChg chg="add mod">
          <ac:chgData name="Sean Feldman" userId="c0f75423fe67f72e" providerId="LiveId" clId="{159819AE-3381-4CD3-ADA4-EC4C3E111DFA}" dt="2019-12-14T07:04:47.161" v="4267"/>
          <ac:spMkLst>
            <pc:docMk/>
            <pc:sldMk cId="4110446610" sldId="531"/>
            <ac:spMk id="11" creationId="{9A313663-925A-46FA-80EE-88511F672C33}"/>
          </ac:spMkLst>
        </pc:spChg>
      </pc:sldChg>
      <pc:sldChg chg="addSp delSp modSp">
        <pc:chgData name="Sean Feldman" userId="c0f75423fe67f72e" providerId="LiveId" clId="{159819AE-3381-4CD3-ADA4-EC4C3E111DFA}" dt="2019-12-14T07:04:47.169" v="4287"/>
        <pc:sldMkLst>
          <pc:docMk/>
          <pc:sldMk cId="740647254" sldId="532"/>
        </pc:sldMkLst>
        <pc:spChg chg="add del mod">
          <ac:chgData name="Sean Feldman" userId="c0f75423fe67f72e" providerId="LiveId" clId="{159819AE-3381-4CD3-ADA4-EC4C3E111DFA}" dt="2019-12-14T07:00:16.855" v="1148"/>
          <ac:spMkLst>
            <pc:docMk/>
            <pc:sldMk cId="740647254" sldId="532"/>
            <ac:spMk id="2" creationId="{37D1E5BE-FF5C-4C09-BF65-FFFEFC4C16C2}"/>
          </ac:spMkLst>
        </pc:spChg>
        <pc:spChg chg="add del mod">
          <ac:chgData name="Sean Feldman" userId="c0f75423fe67f72e" providerId="LiveId" clId="{159819AE-3381-4CD3-ADA4-EC4C3E111DFA}" dt="2019-12-14T07:02:52.685" v="1619"/>
          <ac:spMkLst>
            <pc:docMk/>
            <pc:sldMk cId="740647254" sldId="532"/>
            <ac:spMk id="3" creationId="{F7B0ADED-48A2-44BF-B725-F49F57E68CEC}"/>
          </ac:spMkLst>
        </pc:spChg>
        <pc:spChg chg="add del mod">
          <ac:chgData name="Sean Feldman" userId="c0f75423fe67f72e" providerId="LiveId" clId="{159819AE-3381-4CD3-ADA4-EC4C3E111DFA}" dt="2019-12-14T07:03:20.479" v="2030"/>
          <ac:spMkLst>
            <pc:docMk/>
            <pc:sldMk cId="740647254" sldId="532"/>
            <ac:spMk id="6" creationId="{E8542E1A-2FBF-4A2E-A263-DFDDB21BF7C3}"/>
          </ac:spMkLst>
        </pc:spChg>
        <pc:spChg chg="add del mod">
          <ac:chgData name="Sean Feldman" userId="c0f75423fe67f72e" providerId="LiveId" clId="{159819AE-3381-4CD3-ADA4-EC4C3E111DFA}" dt="2019-12-14T07:03:41.223" v="2520"/>
          <ac:spMkLst>
            <pc:docMk/>
            <pc:sldMk cId="740647254" sldId="532"/>
            <ac:spMk id="7" creationId="{79E665A3-4EF6-4909-A03C-A7D170C84CF8}"/>
          </ac:spMkLst>
        </pc:spChg>
        <pc:spChg chg="add del mod">
          <ac:chgData name="Sean Feldman" userId="c0f75423fe67f72e" providerId="LiveId" clId="{159819AE-3381-4CD3-ADA4-EC4C3E111DFA}" dt="2019-12-14T07:03:48.258" v="2991"/>
          <ac:spMkLst>
            <pc:docMk/>
            <pc:sldMk cId="740647254" sldId="532"/>
            <ac:spMk id="8" creationId="{9B28F28E-5D95-476C-819B-8538D61891DD}"/>
          </ac:spMkLst>
        </pc:spChg>
        <pc:spChg chg="add del mod">
          <ac:chgData name="Sean Feldman" userId="c0f75423fe67f72e" providerId="LiveId" clId="{159819AE-3381-4CD3-ADA4-EC4C3E111DFA}" dt="2019-12-14T07:03:52.254" v="3402"/>
          <ac:spMkLst>
            <pc:docMk/>
            <pc:sldMk cId="740647254" sldId="532"/>
            <ac:spMk id="9" creationId="{432B8C80-461F-4682-B851-D968DA5EABC1}"/>
          </ac:spMkLst>
        </pc:spChg>
        <pc:spChg chg="add del mod">
          <ac:chgData name="Sean Feldman" userId="c0f75423fe67f72e" providerId="LiveId" clId="{159819AE-3381-4CD3-ADA4-EC4C3E111DFA}" dt="2019-12-14T07:04:12.529" v="3873"/>
          <ac:spMkLst>
            <pc:docMk/>
            <pc:sldMk cId="740647254" sldId="532"/>
            <ac:spMk id="10" creationId="{8D4B0C00-6395-4CE5-9890-899C0DBD562B}"/>
          </ac:spMkLst>
        </pc:spChg>
        <pc:spChg chg="add del mod">
          <ac:chgData name="Sean Feldman" userId="c0f75423fe67f72e" providerId="LiveId" clId="{159819AE-3381-4CD3-ADA4-EC4C3E111DFA}" dt="2019-12-14T07:04:47.168" v="4284"/>
          <ac:spMkLst>
            <pc:docMk/>
            <pc:sldMk cId="740647254" sldId="532"/>
            <ac:spMk id="11" creationId="{A99A774C-AD44-4AF4-8476-D6B9B44E7B3D}"/>
          </ac:spMkLst>
        </pc:spChg>
        <pc:spChg chg="add mod">
          <ac:chgData name="Sean Feldman" userId="c0f75423fe67f72e" providerId="LiveId" clId="{159819AE-3381-4CD3-ADA4-EC4C3E111DFA}" dt="2019-12-14T07:04:47.169" v="4287"/>
          <ac:spMkLst>
            <pc:docMk/>
            <pc:sldMk cId="740647254" sldId="532"/>
            <ac:spMk id="12" creationId="{B80FFE4E-1164-41DC-A655-2E6678D20004}"/>
          </ac:spMkLst>
        </pc:spChg>
      </pc:sldChg>
      <pc:sldChg chg="addSp delSp modSp">
        <pc:chgData name="Sean Feldman" userId="c0f75423fe67f72e" providerId="LiveId" clId="{159819AE-3381-4CD3-ADA4-EC4C3E111DFA}" dt="2019-12-14T07:04:47.167" v="4282"/>
        <pc:sldMkLst>
          <pc:docMk/>
          <pc:sldMk cId="1951824377" sldId="533"/>
        </pc:sldMkLst>
        <pc:spChg chg="add del mod">
          <ac:chgData name="Sean Feldman" userId="c0f75423fe67f72e" providerId="LiveId" clId="{159819AE-3381-4CD3-ADA4-EC4C3E111DFA}" dt="2019-12-14T07:00:16.853" v="1143"/>
          <ac:spMkLst>
            <pc:docMk/>
            <pc:sldMk cId="1951824377" sldId="533"/>
            <ac:spMk id="8" creationId="{F70AE0CC-5C65-4D95-A957-75EC33045773}"/>
          </ac:spMkLst>
        </pc:spChg>
        <pc:spChg chg="add del mod">
          <ac:chgData name="Sean Feldman" userId="c0f75423fe67f72e" providerId="LiveId" clId="{159819AE-3381-4CD3-ADA4-EC4C3E111DFA}" dt="2019-12-14T07:02:52.684" v="1615"/>
          <ac:spMkLst>
            <pc:docMk/>
            <pc:sldMk cId="1951824377" sldId="533"/>
            <ac:spMk id="9" creationId="{4CFCC8A9-364E-4BEB-866B-E9C48C760B64}"/>
          </ac:spMkLst>
        </pc:spChg>
        <pc:spChg chg="add del mod">
          <ac:chgData name="Sean Feldman" userId="c0f75423fe67f72e" providerId="LiveId" clId="{159819AE-3381-4CD3-ADA4-EC4C3E111DFA}" dt="2019-12-14T07:03:20.477" v="2025"/>
          <ac:spMkLst>
            <pc:docMk/>
            <pc:sldMk cId="1951824377" sldId="533"/>
            <ac:spMk id="11" creationId="{43553ABB-2ADD-4498-983C-9985BE25C551}"/>
          </ac:spMkLst>
        </pc:spChg>
        <pc:spChg chg="add del mod">
          <ac:chgData name="Sean Feldman" userId="c0f75423fe67f72e" providerId="LiveId" clId="{159819AE-3381-4CD3-ADA4-EC4C3E111DFA}" dt="2019-12-14T07:03:41.221" v="2515"/>
          <ac:spMkLst>
            <pc:docMk/>
            <pc:sldMk cId="1951824377" sldId="533"/>
            <ac:spMk id="12" creationId="{7983356F-6232-47C8-9507-705AF8FBCB85}"/>
          </ac:spMkLst>
        </pc:spChg>
        <pc:spChg chg="add del mod">
          <ac:chgData name="Sean Feldman" userId="c0f75423fe67f72e" providerId="LiveId" clId="{159819AE-3381-4CD3-ADA4-EC4C3E111DFA}" dt="2019-12-14T07:03:48.257" v="2987"/>
          <ac:spMkLst>
            <pc:docMk/>
            <pc:sldMk cId="1951824377" sldId="533"/>
            <ac:spMk id="13" creationId="{BA7F4DF3-58A5-4307-8A04-742BF4598BD6}"/>
          </ac:spMkLst>
        </pc:spChg>
        <pc:spChg chg="add del mod">
          <ac:chgData name="Sean Feldman" userId="c0f75423fe67f72e" providerId="LiveId" clId="{159819AE-3381-4CD3-ADA4-EC4C3E111DFA}" dt="2019-12-14T07:03:52.252" v="3397"/>
          <ac:spMkLst>
            <pc:docMk/>
            <pc:sldMk cId="1951824377" sldId="533"/>
            <ac:spMk id="14" creationId="{D3B0023A-CA5E-4223-9DE5-592A8FA3FA27}"/>
          </ac:spMkLst>
        </pc:spChg>
        <pc:spChg chg="add del mod">
          <ac:chgData name="Sean Feldman" userId="c0f75423fe67f72e" providerId="LiveId" clId="{159819AE-3381-4CD3-ADA4-EC4C3E111DFA}" dt="2019-12-14T07:04:12.528" v="3869"/>
          <ac:spMkLst>
            <pc:docMk/>
            <pc:sldMk cId="1951824377" sldId="533"/>
            <ac:spMk id="15" creationId="{8CD103AB-79FC-4F03-AF39-E7C5EA6F2100}"/>
          </ac:spMkLst>
        </pc:spChg>
        <pc:spChg chg="add del mod">
          <ac:chgData name="Sean Feldman" userId="c0f75423fe67f72e" providerId="LiveId" clId="{159819AE-3381-4CD3-ADA4-EC4C3E111DFA}" dt="2019-12-14T07:04:47.166" v="4279"/>
          <ac:spMkLst>
            <pc:docMk/>
            <pc:sldMk cId="1951824377" sldId="533"/>
            <ac:spMk id="16" creationId="{23276B3A-FEEC-4DCA-A021-3A8CFCE50851}"/>
          </ac:spMkLst>
        </pc:spChg>
        <pc:spChg chg="add mod">
          <ac:chgData name="Sean Feldman" userId="c0f75423fe67f72e" providerId="LiveId" clId="{159819AE-3381-4CD3-ADA4-EC4C3E111DFA}" dt="2019-12-14T07:04:47.167" v="4282"/>
          <ac:spMkLst>
            <pc:docMk/>
            <pc:sldMk cId="1951824377" sldId="533"/>
            <ac:spMk id="17" creationId="{70F8B389-237C-4184-9CC3-A202D5DCDB3B}"/>
          </ac:spMkLst>
        </pc:spChg>
      </pc:sldChg>
      <pc:sldChg chg="addSp delSp modSp">
        <pc:chgData name="Sean Feldman" userId="c0f75423fe67f72e" providerId="LiveId" clId="{159819AE-3381-4CD3-ADA4-EC4C3E111DFA}" dt="2019-12-14T07:04:47.171" v="4292"/>
        <pc:sldMkLst>
          <pc:docMk/>
          <pc:sldMk cId="4023031799" sldId="534"/>
        </pc:sldMkLst>
        <pc:spChg chg="add del mod">
          <ac:chgData name="Sean Feldman" userId="c0f75423fe67f72e" providerId="LiveId" clId="{159819AE-3381-4CD3-ADA4-EC4C3E111DFA}" dt="2019-12-14T07:00:16.857" v="1153"/>
          <ac:spMkLst>
            <pc:docMk/>
            <pc:sldMk cId="4023031799" sldId="534"/>
            <ac:spMk id="2" creationId="{72947EE2-4678-41F9-BA02-CA54B85B5813}"/>
          </ac:spMkLst>
        </pc:spChg>
        <pc:spChg chg="add del mod">
          <ac:chgData name="Sean Feldman" userId="c0f75423fe67f72e" providerId="LiveId" clId="{159819AE-3381-4CD3-ADA4-EC4C3E111DFA}" dt="2019-12-14T07:02:52.686" v="1623"/>
          <ac:spMkLst>
            <pc:docMk/>
            <pc:sldMk cId="4023031799" sldId="534"/>
            <ac:spMk id="4" creationId="{4B40DCC0-DBF0-487C-9E65-48AA22584885}"/>
          </ac:spMkLst>
        </pc:spChg>
        <pc:spChg chg="add del mod">
          <ac:chgData name="Sean Feldman" userId="c0f75423fe67f72e" providerId="LiveId" clId="{159819AE-3381-4CD3-ADA4-EC4C3E111DFA}" dt="2019-12-14T07:03:20.481" v="2035"/>
          <ac:spMkLst>
            <pc:docMk/>
            <pc:sldMk cId="4023031799" sldId="534"/>
            <ac:spMk id="5" creationId="{941CE846-3AFD-4421-878C-2A5BD934AC43}"/>
          </ac:spMkLst>
        </pc:spChg>
        <pc:spChg chg="add del mod">
          <ac:chgData name="Sean Feldman" userId="c0f75423fe67f72e" providerId="LiveId" clId="{159819AE-3381-4CD3-ADA4-EC4C3E111DFA}" dt="2019-12-14T07:03:41.225" v="2525"/>
          <ac:spMkLst>
            <pc:docMk/>
            <pc:sldMk cId="4023031799" sldId="534"/>
            <ac:spMk id="6" creationId="{05D7F790-ED25-476C-A799-A7F4973DBD5E}"/>
          </ac:spMkLst>
        </pc:spChg>
        <pc:spChg chg="add del mod">
          <ac:chgData name="Sean Feldman" userId="c0f75423fe67f72e" providerId="LiveId" clId="{159819AE-3381-4CD3-ADA4-EC4C3E111DFA}" dt="2019-12-14T07:03:48.260" v="2995"/>
          <ac:spMkLst>
            <pc:docMk/>
            <pc:sldMk cId="4023031799" sldId="534"/>
            <ac:spMk id="7" creationId="{22414E05-3D3E-4F17-BD58-21EA5C5F975A}"/>
          </ac:spMkLst>
        </pc:spChg>
        <pc:spChg chg="add del mod">
          <ac:chgData name="Sean Feldman" userId="c0f75423fe67f72e" providerId="LiveId" clId="{159819AE-3381-4CD3-ADA4-EC4C3E111DFA}" dt="2019-12-14T07:03:52.256" v="3407"/>
          <ac:spMkLst>
            <pc:docMk/>
            <pc:sldMk cId="4023031799" sldId="534"/>
            <ac:spMk id="8" creationId="{3DEA95C5-582C-4C40-94B6-5EE6B48D2170}"/>
          </ac:spMkLst>
        </pc:spChg>
        <pc:spChg chg="add del mod">
          <ac:chgData name="Sean Feldman" userId="c0f75423fe67f72e" providerId="LiveId" clId="{159819AE-3381-4CD3-ADA4-EC4C3E111DFA}" dt="2019-12-14T07:04:12.531" v="3877"/>
          <ac:spMkLst>
            <pc:docMk/>
            <pc:sldMk cId="4023031799" sldId="534"/>
            <ac:spMk id="9" creationId="{A5064C01-A70F-412E-A057-D4F94881D4E6}"/>
          </ac:spMkLst>
        </pc:spChg>
        <pc:spChg chg="add del mod">
          <ac:chgData name="Sean Feldman" userId="c0f75423fe67f72e" providerId="LiveId" clId="{159819AE-3381-4CD3-ADA4-EC4C3E111DFA}" dt="2019-12-14T07:04:47.169" v="4289"/>
          <ac:spMkLst>
            <pc:docMk/>
            <pc:sldMk cId="4023031799" sldId="534"/>
            <ac:spMk id="10" creationId="{E829C9D5-364F-4EA0-A397-C5F27858C1C4}"/>
          </ac:spMkLst>
        </pc:spChg>
        <pc:spChg chg="add mod">
          <ac:chgData name="Sean Feldman" userId="c0f75423fe67f72e" providerId="LiveId" clId="{159819AE-3381-4CD3-ADA4-EC4C3E111DFA}" dt="2019-12-14T07:04:47.171" v="4292"/>
          <ac:spMkLst>
            <pc:docMk/>
            <pc:sldMk cId="4023031799" sldId="534"/>
            <ac:spMk id="11" creationId="{BF838DF0-FCBB-4979-BFEA-5A4834AA70F1}"/>
          </ac:spMkLst>
        </pc:spChg>
      </pc:sldChg>
      <pc:sldChg chg="addSp delSp modSp">
        <pc:chgData name="Sean Feldman" userId="c0f75423fe67f72e" providerId="LiveId" clId="{159819AE-3381-4CD3-ADA4-EC4C3E111DFA}" dt="2019-12-14T07:04:47.173" v="4297"/>
        <pc:sldMkLst>
          <pc:docMk/>
          <pc:sldMk cId="2085839891" sldId="535"/>
        </pc:sldMkLst>
        <pc:spChg chg="add del mod">
          <ac:chgData name="Sean Feldman" userId="c0f75423fe67f72e" providerId="LiveId" clId="{159819AE-3381-4CD3-ADA4-EC4C3E111DFA}" dt="2019-12-14T07:00:16.858" v="1158"/>
          <ac:spMkLst>
            <pc:docMk/>
            <pc:sldMk cId="2085839891" sldId="535"/>
            <ac:spMk id="2" creationId="{EA724924-513F-478E-83DE-82BEE2CBEAF5}"/>
          </ac:spMkLst>
        </pc:spChg>
        <pc:spChg chg="add del mod">
          <ac:chgData name="Sean Feldman" userId="c0f75423fe67f72e" providerId="LiveId" clId="{159819AE-3381-4CD3-ADA4-EC4C3E111DFA}" dt="2019-12-14T07:02:52.688" v="1627"/>
          <ac:spMkLst>
            <pc:docMk/>
            <pc:sldMk cId="2085839891" sldId="535"/>
            <ac:spMk id="3" creationId="{BFB69C34-7B14-4CD5-9CB3-531B1D692195}"/>
          </ac:spMkLst>
        </pc:spChg>
        <pc:spChg chg="add del mod">
          <ac:chgData name="Sean Feldman" userId="c0f75423fe67f72e" providerId="LiveId" clId="{159819AE-3381-4CD3-ADA4-EC4C3E111DFA}" dt="2019-12-14T07:03:20.483" v="2040"/>
          <ac:spMkLst>
            <pc:docMk/>
            <pc:sldMk cId="2085839891" sldId="535"/>
            <ac:spMk id="4" creationId="{FBE5DAAB-59C7-44F8-BBFA-49C097A0DBAF}"/>
          </ac:spMkLst>
        </pc:spChg>
        <pc:spChg chg="add del mod">
          <ac:chgData name="Sean Feldman" userId="c0f75423fe67f72e" providerId="LiveId" clId="{159819AE-3381-4CD3-ADA4-EC4C3E111DFA}" dt="2019-12-14T07:03:41.227" v="2530"/>
          <ac:spMkLst>
            <pc:docMk/>
            <pc:sldMk cId="2085839891" sldId="535"/>
            <ac:spMk id="5" creationId="{7F2B2887-B0E6-4B1C-A099-D18056C2675B}"/>
          </ac:spMkLst>
        </pc:spChg>
        <pc:spChg chg="add del mod">
          <ac:chgData name="Sean Feldman" userId="c0f75423fe67f72e" providerId="LiveId" clId="{159819AE-3381-4CD3-ADA4-EC4C3E111DFA}" dt="2019-12-14T07:03:48.261" v="2999"/>
          <ac:spMkLst>
            <pc:docMk/>
            <pc:sldMk cId="2085839891" sldId="535"/>
            <ac:spMk id="7" creationId="{BF72097D-B77F-4F38-998F-20A0E83A3583}"/>
          </ac:spMkLst>
        </pc:spChg>
        <pc:spChg chg="add del mod">
          <ac:chgData name="Sean Feldman" userId="c0f75423fe67f72e" providerId="LiveId" clId="{159819AE-3381-4CD3-ADA4-EC4C3E111DFA}" dt="2019-12-14T07:03:52.258" v="3412"/>
          <ac:spMkLst>
            <pc:docMk/>
            <pc:sldMk cId="2085839891" sldId="535"/>
            <ac:spMk id="8" creationId="{7E949D3D-51CC-4FBA-84C2-E22ACD9FF6C0}"/>
          </ac:spMkLst>
        </pc:spChg>
        <pc:spChg chg="add del mod">
          <ac:chgData name="Sean Feldman" userId="c0f75423fe67f72e" providerId="LiveId" clId="{159819AE-3381-4CD3-ADA4-EC4C3E111DFA}" dt="2019-12-14T07:04:12.532" v="3881"/>
          <ac:spMkLst>
            <pc:docMk/>
            <pc:sldMk cId="2085839891" sldId="535"/>
            <ac:spMk id="9" creationId="{3308072D-250C-40A1-BD5C-97FCE30D6C8B}"/>
          </ac:spMkLst>
        </pc:spChg>
        <pc:spChg chg="add del mod">
          <ac:chgData name="Sean Feldman" userId="c0f75423fe67f72e" providerId="LiveId" clId="{159819AE-3381-4CD3-ADA4-EC4C3E111DFA}" dt="2019-12-14T07:04:47.171" v="4294"/>
          <ac:spMkLst>
            <pc:docMk/>
            <pc:sldMk cId="2085839891" sldId="535"/>
            <ac:spMk id="10" creationId="{7E6E4A06-CFCC-48FD-A12C-084DBE0DA75D}"/>
          </ac:spMkLst>
        </pc:spChg>
        <pc:spChg chg="add mod">
          <ac:chgData name="Sean Feldman" userId="c0f75423fe67f72e" providerId="LiveId" clId="{159819AE-3381-4CD3-ADA4-EC4C3E111DFA}" dt="2019-12-14T07:04:47.173" v="4297"/>
          <ac:spMkLst>
            <pc:docMk/>
            <pc:sldMk cId="2085839891" sldId="535"/>
            <ac:spMk id="11" creationId="{8418ABE3-0BEC-47B9-9E42-DE2BEBD0B777}"/>
          </ac:spMkLst>
        </pc:spChg>
      </pc:sldChg>
      <pc:sldChg chg="addSp delSp modSp">
        <pc:chgData name="Sean Feldman" userId="c0f75423fe67f72e" providerId="LiveId" clId="{159819AE-3381-4CD3-ADA4-EC4C3E111DFA}" dt="2019-12-14T07:04:47.174" v="4302"/>
        <pc:sldMkLst>
          <pc:docMk/>
          <pc:sldMk cId="1582808516" sldId="536"/>
        </pc:sldMkLst>
        <pc:spChg chg="add del mod">
          <ac:chgData name="Sean Feldman" userId="c0f75423fe67f72e" providerId="LiveId" clId="{159819AE-3381-4CD3-ADA4-EC4C3E111DFA}" dt="2019-12-14T07:00:16.860" v="1163"/>
          <ac:spMkLst>
            <pc:docMk/>
            <pc:sldMk cId="1582808516" sldId="536"/>
            <ac:spMk id="5" creationId="{D8E125F8-E848-48E9-B13F-C153D1517D19}"/>
          </ac:spMkLst>
        </pc:spChg>
        <pc:spChg chg="add del mod">
          <ac:chgData name="Sean Feldman" userId="c0f75423fe67f72e" providerId="LiveId" clId="{159819AE-3381-4CD3-ADA4-EC4C3E111DFA}" dt="2019-12-14T07:02:52.689" v="1631"/>
          <ac:spMkLst>
            <pc:docMk/>
            <pc:sldMk cId="1582808516" sldId="536"/>
            <ac:spMk id="6" creationId="{F74AEC4A-6E19-4DE5-A077-9D4FC422459C}"/>
          </ac:spMkLst>
        </pc:spChg>
        <pc:spChg chg="add del mod">
          <ac:chgData name="Sean Feldman" userId="c0f75423fe67f72e" providerId="LiveId" clId="{159819AE-3381-4CD3-ADA4-EC4C3E111DFA}" dt="2019-12-14T07:03:20.485" v="2045"/>
          <ac:spMkLst>
            <pc:docMk/>
            <pc:sldMk cId="1582808516" sldId="536"/>
            <ac:spMk id="7" creationId="{105DD6A2-1CDA-4DF2-8BA1-62A389618A17}"/>
          </ac:spMkLst>
        </pc:spChg>
        <pc:spChg chg="add del mod">
          <ac:chgData name="Sean Feldman" userId="c0f75423fe67f72e" providerId="LiveId" clId="{159819AE-3381-4CD3-ADA4-EC4C3E111DFA}" dt="2019-12-14T07:03:41.228" v="2535"/>
          <ac:spMkLst>
            <pc:docMk/>
            <pc:sldMk cId="1582808516" sldId="536"/>
            <ac:spMk id="8" creationId="{7BC23C25-05B3-4B28-B049-F513A5BED8E8}"/>
          </ac:spMkLst>
        </pc:spChg>
        <pc:spChg chg="add del mod">
          <ac:chgData name="Sean Feldman" userId="c0f75423fe67f72e" providerId="LiveId" clId="{159819AE-3381-4CD3-ADA4-EC4C3E111DFA}" dt="2019-12-14T07:03:48.262" v="3003"/>
          <ac:spMkLst>
            <pc:docMk/>
            <pc:sldMk cId="1582808516" sldId="536"/>
            <ac:spMk id="9" creationId="{6EB1FA60-F57A-4A5A-BDB0-E05233E29F87}"/>
          </ac:spMkLst>
        </pc:spChg>
        <pc:spChg chg="add del mod">
          <ac:chgData name="Sean Feldman" userId="c0f75423fe67f72e" providerId="LiveId" clId="{159819AE-3381-4CD3-ADA4-EC4C3E111DFA}" dt="2019-12-14T07:03:52.260" v="3417"/>
          <ac:spMkLst>
            <pc:docMk/>
            <pc:sldMk cId="1582808516" sldId="536"/>
            <ac:spMk id="10" creationId="{3B3A9E8A-AB38-4E47-A0FE-26D08D586D9A}"/>
          </ac:spMkLst>
        </pc:spChg>
        <pc:spChg chg="add del mod">
          <ac:chgData name="Sean Feldman" userId="c0f75423fe67f72e" providerId="LiveId" clId="{159819AE-3381-4CD3-ADA4-EC4C3E111DFA}" dt="2019-12-14T07:04:12.533" v="3885"/>
          <ac:spMkLst>
            <pc:docMk/>
            <pc:sldMk cId="1582808516" sldId="536"/>
            <ac:spMk id="11" creationId="{C26BE98F-B7A1-4B85-9D8C-0B0AB1BCD03B}"/>
          </ac:spMkLst>
        </pc:spChg>
        <pc:spChg chg="add del mod">
          <ac:chgData name="Sean Feldman" userId="c0f75423fe67f72e" providerId="LiveId" clId="{159819AE-3381-4CD3-ADA4-EC4C3E111DFA}" dt="2019-12-14T07:04:47.173" v="4299"/>
          <ac:spMkLst>
            <pc:docMk/>
            <pc:sldMk cId="1582808516" sldId="536"/>
            <ac:spMk id="12" creationId="{BAFAD0AF-2BD8-4A92-BCA2-62272639624E}"/>
          </ac:spMkLst>
        </pc:spChg>
        <pc:spChg chg="add mod">
          <ac:chgData name="Sean Feldman" userId="c0f75423fe67f72e" providerId="LiveId" clId="{159819AE-3381-4CD3-ADA4-EC4C3E111DFA}" dt="2019-12-14T07:04:47.174" v="4302"/>
          <ac:spMkLst>
            <pc:docMk/>
            <pc:sldMk cId="1582808516" sldId="536"/>
            <ac:spMk id="13" creationId="{9C53077E-AB70-41FD-A73C-CFBC143E8FD2}"/>
          </ac:spMkLst>
        </pc:spChg>
      </pc:sldChg>
      <pc:sldChg chg="addSp delSp modSp">
        <pc:chgData name="Sean Feldman" userId="c0f75423fe67f72e" providerId="LiveId" clId="{159819AE-3381-4CD3-ADA4-EC4C3E111DFA}" dt="2019-12-14T07:04:47.178" v="4312"/>
        <pc:sldMkLst>
          <pc:docMk/>
          <pc:sldMk cId="195570057" sldId="537"/>
        </pc:sldMkLst>
        <pc:spChg chg="add del mod">
          <ac:chgData name="Sean Feldman" userId="c0f75423fe67f72e" providerId="LiveId" clId="{159819AE-3381-4CD3-ADA4-EC4C3E111DFA}" dt="2019-12-14T07:00:16.864" v="1173"/>
          <ac:spMkLst>
            <pc:docMk/>
            <pc:sldMk cId="195570057" sldId="537"/>
            <ac:spMk id="2" creationId="{B36C137B-EAD6-4E6F-ABEB-6F6EAC3B6B97}"/>
          </ac:spMkLst>
        </pc:spChg>
        <pc:spChg chg="add del mod">
          <ac:chgData name="Sean Feldman" userId="c0f75423fe67f72e" providerId="LiveId" clId="{159819AE-3381-4CD3-ADA4-EC4C3E111DFA}" dt="2019-12-14T07:02:52.691" v="1639"/>
          <ac:spMkLst>
            <pc:docMk/>
            <pc:sldMk cId="195570057" sldId="537"/>
            <ac:spMk id="3" creationId="{4DEAAFF4-A95E-491E-A390-3BAA80526CBD}"/>
          </ac:spMkLst>
        </pc:spChg>
        <pc:spChg chg="add del mod">
          <ac:chgData name="Sean Feldman" userId="c0f75423fe67f72e" providerId="LiveId" clId="{159819AE-3381-4CD3-ADA4-EC4C3E111DFA}" dt="2019-12-14T07:03:20.489" v="2055"/>
          <ac:spMkLst>
            <pc:docMk/>
            <pc:sldMk cId="195570057" sldId="537"/>
            <ac:spMk id="6" creationId="{16D6C8D7-E90F-4933-B960-C40105513B1B}"/>
          </ac:spMkLst>
        </pc:spChg>
        <pc:spChg chg="add del mod">
          <ac:chgData name="Sean Feldman" userId="c0f75423fe67f72e" providerId="LiveId" clId="{159819AE-3381-4CD3-ADA4-EC4C3E111DFA}" dt="2019-12-14T07:03:41.232" v="2545"/>
          <ac:spMkLst>
            <pc:docMk/>
            <pc:sldMk cId="195570057" sldId="537"/>
            <ac:spMk id="7" creationId="{94E12CCE-DE04-4486-BE36-A0F902EB116E}"/>
          </ac:spMkLst>
        </pc:spChg>
        <pc:spChg chg="add del mod">
          <ac:chgData name="Sean Feldman" userId="c0f75423fe67f72e" providerId="LiveId" clId="{159819AE-3381-4CD3-ADA4-EC4C3E111DFA}" dt="2019-12-14T07:03:48.265" v="3011"/>
          <ac:spMkLst>
            <pc:docMk/>
            <pc:sldMk cId="195570057" sldId="537"/>
            <ac:spMk id="8" creationId="{8CA2DDE6-9026-4609-B24A-F886675BCB0C}"/>
          </ac:spMkLst>
        </pc:spChg>
        <pc:spChg chg="add del mod">
          <ac:chgData name="Sean Feldman" userId="c0f75423fe67f72e" providerId="LiveId" clId="{159819AE-3381-4CD3-ADA4-EC4C3E111DFA}" dt="2019-12-14T07:03:52.264" v="3427"/>
          <ac:spMkLst>
            <pc:docMk/>
            <pc:sldMk cId="195570057" sldId="537"/>
            <ac:spMk id="9" creationId="{FCF51CFD-D714-4DF5-BFED-C541F51C2CC2}"/>
          </ac:spMkLst>
        </pc:spChg>
        <pc:spChg chg="add del mod">
          <ac:chgData name="Sean Feldman" userId="c0f75423fe67f72e" providerId="LiveId" clId="{159819AE-3381-4CD3-ADA4-EC4C3E111DFA}" dt="2019-12-14T07:04:12.536" v="3893"/>
          <ac:spMkLst>
            <pc:docMk/>
            <pc:sldMk cId="195570057" sldId="537"/>
            <ac:spMk id="10" creationId="{EB988E74-C7D0-446A-A3BF-BCD0968B0C92}"/>
          </ac:spMkLst>
        </pc:spChg>
        <pc:spChg chg="add del mod">
          <ac:chgData name="Sean Feldman" userId="c0f75423fe67f72e" providerId="LiveId" clId="{159819AE-3381-4CD3-ADA4-EC4C3E111DFA}" dt="2019-12-14T07:04:47.177" v="4309"/>
          <ac:spMkLst>
            <pc:docMk/>
            <pc:sldMk cId="195570057" sldId="537"/>
            <ac:spMk id="11" creationId="{F9376C07-A706-4CE1-A482-2452282F3B2B}"/>
          </ac:spMkLst>
        </pc:spChg>
        <pc:spChg chg="add mod">
          <ac:chgData name="Sean Feldman" userId="c0f75423fe67f72e" providerId="LiveId" clId="{159819AE-3381-4CD3-ADA4-EC4C3E111DFA}" dt="2019-12-14T07:04:47.178" v="4312"/>
          <ac:spMkLst>
            <pc:docMk/>
            <pc:sldMk cId="195570057" sldId="537"/>
            <ac:spMk id="12" creationId="{360D2E70-6C6D-4606-A88D-3FF64A842543}"/>
          </ac:spMkLst>
        </pc:spChg>
      </pc:sldChg>
      <pc:sldChg chg="addSp delSp modSp">
        <pc:chgData name="Sean Feldman" userId="c0f75423fe67f72e" providerId="LiveId" clId="{159819AE-3381-4CD3-ADA4-EC4C3E111DFA}" dt="2019-12-14T07:04:47.180" v="4317"/>
        <pc:sldMkLst>
          <pc:docMk/>
          <pc:sldMk cId="3243605772" sldId="538"/>
        </pc:sldMkLst>
        <pc:spChg chg="add del mod">
          <ac:chgData name="Sean Feldman" userId="c0f75423fe67f72e" providerId="LiveId" clId="{159819AE-3381-4CD3-ADA4-EC4C3E111DFA}" dt="2019-12-14T07:00:16.866" v="1178"/>
          <ac:spMkLst>
            <pc:docMk/>
            <pc:sldMk cId="3243605772" sldId="538"/>
            <ac:spMk id="4" creationId="{F7468629-105C-4D0E-9D04-CD4C2ABF30D0}"/>
          </ac:spMkLst>
        </pc:spChg>
        <pc:spChg chg="add del mod">
          <ac:chgData name="Sean Feldman" userId="c0f75423fe67f72e" providerId="LiveId" clId="{159819AE-3381-4CD3-ADA4-EC4C3E111DFA}" dt="2019-12-14T07:02:52.693" v="1643"/>
          <ac:spMkLst>
            <pc:docMk/>
            <pc:sldMk cId="3243605772" sldId="538"/>
            <ac:spMk id="5" creationId="{871799B5-1C7C-47E1-841F-0962B026AF54}"/>
          </ac:spMkLst>
        </pc:spChg>
        <pc:spChg chg="add del mod">
          <ac:chgData name="Sean Feldman" userId="c0f75423fe67f72e" providerId="LiveId" clId="{159819AE-3381-4CD3-ADA4-EC4C3E111DFA}" dt="2019-12-14T07:03:20.491" v="2060"/>
          <ac:spMkLst>
            <pc:docMk/>
            <pc:sldMk cId="3243605772" sldId="538"/>
            <ac:spMk id="6" creationId="{9C43DC2B-B2A1-45CF-ABEB-1E26CAD25BC8}"/>
          </ac:spMkLst>
        </pc:spChg>
        <pc:spChg chg="add del mod">
          <ac:chgData name="Sean Feldman" userId="c0f75423fe67f72e" providerId="LiveId" clId="{159819AE-3381-4CD3-ADA4-EC4C3E111DFA}" dt="2019-12-14T07:03:41.234" v="2550"/>
          <ac:spMkLst>
            <pc:docMk/>
            <pc:sldMk cId="3243605772" sldId="538"/>
            <ac:spMk id="7" creationId="{0050664C-27F7-4797-A82A-02BE82FB6163}"/>
          </ac:spMkLst>
        </pc:spChg>
        <pc:spChg chg="add del mod">
          <ac:chgData name="Sean Feldman" userId="c0f75423fe67f72e" providerId="LiveId" clId="{159819AE-3381-4CD3-ADA4-EC4C3E111DFA}" dt="2019-12-14T07:03:48.267" v="3015"/>
          <ac:spMkLst>
            <pc:docMk/>
            <pc:sldMk cId="3243605772" sldId="538"/>
            <ac:spMk id="8" creationId="{F7454844-8BF8-481B-946B-67630F21482F}"/>
          </ac:spMkLst>
        </pc:spChg>
        <pc:spChg chg="add del mod">
          <ac:chgData name="Sean Feldman" userId="c0f75423fe67f72e" providerId="LiveId" clId="{159819AE-3381-4CD3-ADA4-EC4C3E111DFA}" dt="2019-12-14T07:03:52.265" v="3432"/>
          <ac:spMkLst>
            <pc:docMk/>
            <pc:sldMk cId="3243605772" sldId="538"/>
            <ac:spMk id="9" creationId="{DBDE05F9-2A50-4508-8D24-547A76F4744F}"/>
          </ac:spMkLst>
        </pc:spChg>
        <pc:spChg chg="add del mod">
          <ac:chgData name="Sean Feldman" userId="c0f75423fe67f72e" providerId="LiveId" clId="{159819AE-3381-4CD3-ADA4-EC4C3E111DFA}" dt="2019-12-14T07:04:12.537" v="3897"/>
          <ac:spMkLst>
            <pc:docMk/>
            <pc:sldMk cId="3243605772" sldId="538"/>
            <ac:spMk id="10" creationId="{EB70811F-7D66-4E0A-86AA-2DA831F62183}"/>
          </ac:spMkLst>
        </pc:spChg>
        <pc:spChg chg="add del mod">
          <ac:chgData name="Sean Feldman" userId="c0f75423fe67f72e" providerId="LiveId" clId="{159819AE-3381-4CD3-ADA4-EC4C3E111DFA}" dt="2019-12-14T07:04:47.179" v="4314"/>
          <ac:spMkLst>
            <pc:docMk/>
            <pc:sldMk cId="3243605772" sldId="538"/>
            <ac:spMk id="11" creationId="{120CDECD-AF9E-471D-BA33-34566595CD28}"/>
          </ac:spMkLst>
        </pc:spChg>
        <pc:spChg chg="add mod">
          <ac:chgData name="Sean Feldman" userId="c0f75423fe67f72e" providerId="LiveId" clId="{159819AE-3381-4CD3-ADA4-EC4C3E111DFA}" dt="2019-12-14T07:04:47.180" v="4317"/>
          <ac:spMkLst>
            <pc:docMk/>
            <pc:sldMk cId="3243605772" sldId="538"/>
            <ac:spMk id="12" creationId="{23F5DB3C-B739-45B9-A3BD-FC164F46E5DF}"/>
          </ac:spMkLst>
        </pc:spChg>
      </pc:sldChg>
      <pc:sldChg chg="addSp delSp modSp">
        <pc:chgData name="Sean Feldman" userId="c0f75423fe67f72e" providerId="LiveId" clId="{159819AE-3381-4CD3-ADA4-EC4C3E111DFA}" dt="2019-12-14T07:04:47.182" v="4322"/>
        <pc:sldMkLst>
          <pc:docMk/>
          <pc:sldMk cId="969011329" sldId="539"/>
        </pc:sldMkLst>
        <pc:spChg chg="add del mod">
          <ac:chgData name="Sean Feldman" userId="c0f75423fe67f72e" providerId="LiveId" clId="{159819AE-3381-4CD3-ADA4-EC4C3E111DFA}" dt="2019-12-14T07:00:16.868" v="1183"/>
          <ac:spMkLst>
            <pc:docMk/>
            <pc:sldMk cId="969011329" sldId="539"/>
            <ac:spMk id="3" creationId="{0CD6EF22-41C7-4823-A7BD-24A7531C4B82}"/>
          </ac:spMkLst>
        </pc:spChg>
        <pc:spChg chg="add del mod">
          <ac:chgData name="Sean Feldman" userId="c0f75423fe67f72e" providerId="LiveId" clId="{159819AE-3381-4CD3-ADA4-EC4C3E111DFA}" dt="2019-12-14T07:02:52.694" v="1647"/>
          <ac:spMkLst>
            <pc:docMk/>
            <pc:sldMk cId="969011329" sldId="539"/>
            <ac:spMk id="4" creationId="{76B64159-6C62-4EE0-9C7E-FD288A83FEB9}"/>
          </ac:spMkLst>
        </pc:spChg>
        <pc:spChg chg="add del mod">
          <ac:chgData name="Sean Feldman" userId="c0f75423fe67f72e" providerId="LiveId" clId="{159819AE-3381-4CD3-ADA4-EC4C3E111DFA}" dt="2019-12-14T07:03:20.493" v="2065"/>
          <ac:spMkLst>
            <pc:docMk/>
            <pc:sldMk cId="969011329" sldId="539"/>
            <ac:spMk id="5" creationId="{B623778F-E17F-4D85-A7F9-7B106762529D}"/>
          </ac:spMkLst>
        </pc:spChg>
        <pc:spChg chg="add del mod">
          <ac:chgData name="Sean Feldman" userId="c0f75423fe67f72e" providerId="LiveId" clId="{159819AE-3381-4CD3-ADA4-EC4C3E111DFA}" dt="2019-12-14T07:03:41.236" v="2555"/>
          <ac:spMkLst>
            <pc:docMk/>
            <pc:sldMk cId="969011329" sldId="539"/>
            <ac:spMk id="6" creationId="{E49030DA-F27F-4F39-BC07-561E902782D8}"/>
          </ac:spMkLst>
        </pc:spChg>
        <pc:spChg chg="add del mod">
          <ac:chgData name="Sean Feldman" userId="c0f75423fe67f72e" providerId="LiveId" clId="{159819AE-3381-4CD3-ADA4-EC4C3E111DFA}" dt="2019-12-14T07:03:48.268" v="3019"/>
          <ac:spMkLst>
            <pc:docMk/>
            <pc:sldMk cId="969011329" sldId="539"/>
            <ac:spMk id="7" creationId="{24BE2894-CB74-4445-91F4-045AB53B05E4}"/>
          </ac:spMkLst>
        </pc:spChg>
        <pc:spChg chg="add del mod">
          <ac:chgData name="Sean Feldman" userId="c0f75423fe67f72e" providerId="LiveId" clId="{159819AE-3381-4CD3-ADA4-EC4C3E111DFA}" dt="2019-12-14T07:03:52.267" v="3437"/>
          <ac:spMkLst>
            <pc:docMk/>
            <pc:sldMk cId="969011329" sldId="539"/>
            <ac:spMk id="8" creationId="{4C5EBAC9-FF07-40D5-9B04-CB4D2B14746E}"/>
          </ac:spMkLst>
        </pc:spChg>
        <pc:spChg chg="add del mod">
          <ac:chgData name="Sean Feldman" userId="c0f75423fe67f72e" providerId="LiveId" clId="{159819AE-3381-4CD3-ADA4-EC4C3E111DFA}" dt="2019-12-14T07:04:12.539" v="3901"/>
          <ac:spMkLst>
            <pc:docMk/>
            <pc:sldMk cId="969011329" sldId="539"/>
            <ac:spMk id="10" creationId="{F006052B-8183-4692-A276-BA27ABB0F799}"/>
          </ac:spMkLst>
        </pc:spChg>
        <pc:spChg chg="add del mod">
          <ac:chgData name="Sean Feldman" userId="c0f75423fe67f72e" providerId="LiveId" clId="{159819AE-3381-4CD3-ADA4-EC4C3E111DFA}" dt="2019-12-14T07:04:47.181" v="4319"/>
          <ac:spMkLst>
            <pc:docMk/>
            <pc:sldMk cId="969011329" sldId="539"/>
            <ac:spMk id="11" creationId="{D6B20EE8-3D75-4D79-9405-28E49D9DF7BA}"/>
          </ac:spMkLst>
        </pc:spChg>
        <pc:spChg chg="add mod">
          <ac:chgData name="Sean Feldman" userId="c0f75423fe67f72e" providerId="LiveId" clId="{159819AE-3381-4CD3-ADA4-EC4C3E111DFA}" dt="2019-12-14T07:04:47.182" v="4322"/>
          <ac:spMkLst>
            <pc:docMk/>
            <pc:sldMk cId="969011329" sldId="539"/>
            <ac:spMk id="12" creationId="{4D1E024F-2644-4177-9023-35286B37E3FA}"/>
          </ac:spMkLst>
        </pc:spChg>
      </pc:sldChg>
      <pc:sldChg chg="addSp delSp modSp">
        <pc:chgData name="Sean Feldman" userId="c0f75423fe67f72e" providerId="LiveId" clId="{159819AE-3381-4CD3-ADA4-EC4C3E111DFA}" dt="2019-12-14T07:04:47.165" v="4277"/>
        <pc:sldMkLst>
          <pc:docMk/>
          <pc:sldMk cId="4081758911" sldId="540"/>
        </pc:sldMkLst>
        <pc:spChg chg="add del mod">
          <ac:chgData name="Sean Feldman" userId="c0f75423fe67f72e" providerId="LiveId" clId="{159819AE-3381-4CD3-ADA4-EC4C3E111DFA}" dt="2019-12-14T07:00:16.851" v="1138"/>
          <ac:spMkLst>
            <pc:docMk/>
            <pc:sldMk cId="4081758911" sldId="540"/>
            <ac:spMk id="2" creationId="{43426178-F420-4833-8B0B-7795F4E052BC}"/>
          </ac:spMkLst>
        </pc:spChg>
        <pc:spChg chg="add del mod">
          <ac:chgData name="Sean Feldman" userId="c0f75423fe67f72e" providerId="LiveId" clId="{159819AE-3381-4CD3-ADA4-EC4C3E111DFA}" dt="2019-12-14T07:02:52.682" v="1611"/>
          <ac:spMkLst>
            <pc:docMk/>
            <pc:sldMk cId="4081758911" sldId="540"/>
            <ac:spMk id="3" creationId="{DE8C592B-8EAB-42A8-8553-801B15EDDF8C}"/>
          </ac:spMkLst>
        </pc:spChg>
        <pc:spChg chg="add del mod">
          <ac:chgData name="Sean Feldman" userId="c0f75423fe67f72e" providerId="LiveId" clId="{159819AE-3381-4CD3-ADA4-EC4C3E111DFA}" dt="2019-12-14T07:03:20.475" v="2020"/>
          <ac:spMkLst>
            <pc:docMk/>
            <pc:sldMk cId="4081758911" sldId="540"/>
            <ac:spMk id="6" creationId="{16F154C7-F85D-409F-87C6-E7C6217533D0}"/>
          </ac:spMkLst>
        </pc:spChg>
        <pc:spChg chg="add del mod">
          <ac:chgData name="Sean Feldman" userId="c0f75423fe67f72e" providerId="LiveId" clId="{159819AE-3381-4CD3-ADA4-EC4C3E111DFA}" dt="2019-12-14T07:03:41.219" v="2510"/>
          <ac:spMkLst>
            <pc:docMk/>
            <pc:sldMk cId="4081758911" sldId="540"/>
            <ac:spMk id="7" creationId="{94073529-E955-4FF0-8A06-0EF02F48AC53}"/>
          </ac:spMkLst>
        </pc:spChg>
        <pc:spChg chg="add del mod">
          <ac:chgData name="Sean Feldman" userId="c0f75423fe67f72e" providerId="LiveId" clId="{159819AE-3381-4CD3-ADA4-EC4C3E111DFA}" dt="2019-12-14T07:03:48.256" v="2983"/>
          <ac:spMkLst>
            <pc:docMk/>
            <pc:sldMk cId="4081758911" sldId="540"/>
            <ac:spMk id="8" creationId="{62F25D2C-27BB-4744-A964-1383BB007379}"/>
          </ac:spMkLst>
        </pc:spChg>
        <pc:spChg chg="add del mod">
          <ac:chgData name="Sean Feldman" userId="c0f75423fe67f72e" providerId="LiveId" clId="{159819AE-3381-4CD3-ADA4-EC4C3E111DFA}" dt="2019-12-14T07:03:52.251" v="3392"/>
          <ac:spMkLst>
            <pc:docMk/>
            <pc:sldMk cId="4081758911" sldId="540"/>
            <ac:spMk id="9" creationId="{6460062A-D0F0-467E-B1CB-1EE32656DCCA}"/>
          </ac:spMkLst>
        </pc:spChg>
        <pc:spChg chg="add del mod">
          <ac:chgData name="Sean Feldman" userId="c0f75423fe67f72e" providerId="LiveId" clId="{159819AE-3381-4CD3-ADA4-EC4C3E111DFA}" dt="2019-12-14T07:04:12.527" v="3865"/>
          <ac:spMkLst>
            <pc:docMk/>
            <pc:sldMk cId="4081758911" sldId="540"/>
            <ac:spMk id="10" creationId="{E3485BC2-5021-4BBF-8393-6DB633BB8551}"/>
          </ac:spMkLst>
        </pc:spChg>
        <pc:spChg chg="add del mod">
          <ac:chgData name="Sean Feldman" userId="c0f75423fe67f72e" providerId="LiveId" clId="{159819AE-3381-4CD3-ADA4-EC4C3E111DFA}" dt="2019-12-14T07:04:47.164" v="4274"/>
          <ac:spMkLst>
            <pc:docMk/>
            <pc:sldMk cId="4081758911" sldId="540"/>
            <ac:spMk id="11" creationId="{774303DE-0243-4449-8441-22B1476C531E}"/>
          </ac:spMkLst>
        </pc:spChg>
        <pc:spChg chg="add mod">
          <ac:chgData name="Sean Feldman" userId="c0f75423fe67f72e" providerId="LiveId" clId="{159819AE-3381-4CD3-ADA4-EC4C3E111DFA}" dt="2019-12-14T07:04:47.165" v="4277"/>
          <ac:spMkLst>
            <pc:docMk/>
            <pc:sldMk cId="4081758911" sldId="540"/>
            <ac:spMk id="12" creationId="{252913CB-58DE-49B3-ABFA-DEBC7E9E1DE0}"/>
          </ac:spMkLst>
        </pc:spChg>
      </pc:sldChg>
      <pc:sldChg chg="addSp delSp modSp">
        <pc:chgData name="Sean Feldman" userId="c0f75423fe67f72e" providerId="LiveId" clId="{159819AE-3381-4CD3-ADA4-EC4C3E111DFA}" dt="2019-12-14T07:04:47.188" v="4337"/>
        <pc:sldMkLst>
          <pc:docMk/>
          <pc:sldMk cId="602255212" sldId="541"/>
        </pc:sldMkLst>
        <pc:spChg chg="add del mod">
          <ac:chgData name="Sean Feldman" userId="c0f75423fe67f72e" providerId="LiveId" clId="{159819AE-3381-4CD3-ADA4-EC4C3E111DFA}" dt="2019-12-14T07:00:16.873" v="1198"/>
          <ac:spMkLst>
            <pc:docMk/>
            <pc:sldMk cId="602255212" sldId="541"/>
            <ac:spMk id="2" creationId="{32158EAF-C8B7-4C3E-A990-757688897F29}"/>
          </ac:spMkLst>
        </pc:spChg>
        <pc:spChg chg="add del mod">
          <ac:chgData name="Sean Feldman" userId="c0f75423fe67f72e" providerId="LiveId" clId="{159819AE-3381-4CD3-ADA4-EC4C3E111DFA}" dt="2019-12-14T07:02:52.698" v="1659"/>
          <ac:spMkLst>
            <pc:docMk/>
            <pc:sldMk cId="602255212" sldId="541"/>
            <ac:spMk id="3" creationId="{162C8229-23AF-4677-A11E-022CB3D3B8FD}"/>
          </ac:spMkLst>
        </pc:spChg>
        <pc:spChg chg="add del mod">
          <ac:chgData name="Sean Feldman" userId="c0f75423fe67f72e" providerId="LiveId" clId="{159819AE-3381-4CD3-ADA4-EC4C3E111DFA}" dt="2019-12-14T07:03:20.499" v="2080"/>
          <ac:spMkLst>
            <pc:docMk/>
            <pc:sldMk cId="602255212" sldId="541"/>
            <ac:spMk id="6" creationId="{F9C05C6A-61AE-4F0A-A3DA-0492FC5C97A5}"/>
          </ac:spMkLst>
        </pc:spChg>
        <pc:spChg chg="add del mod">
          <ac:chgData name="Sean Feldman" userId="c0f75423fe67f72e" providerId="LiveId" clId="{159819AE-3381-4CD3-ADA4-EC4C3E111DFA}" dt="2019-12-14T07:03:41.241" v="2570"/>
          <ac:spMkLst>
            <pc:docMk/>
            <pc:sldMk cId="602255212" sldId="541"/>
            <ac:spMk id="7" creationId="{925EE532-FBEC-4D28-8F48-537CD29467F4}"/>
          </ac:spMkLst>
        </pc:spChg>
        <pc:spChg chg="add del mod">
          <ac:chgData name="Sean Feldman" userId="c0f75423fe67f72e" providerId="LiveId" clId="{159819AE-3381-4CD3-ADA4-EC4C3E111DFA}" dt="2019-12-14T07:03:48.272" v="3031"/>
          <ac:spMkLst>
            <pc:docMk/>
            <pc:sldMk cId="602255212" sldId="541"/>
            <ac:spMk id="8" creationId="{392FF401-BCD0-4367-A5A9-35885792FD76}"/>
          </ac:spMkLst>
        </pc:spChg>
        <pc:spChg chg="add del mod">
          <ac:chgData name="Sean Feldman" userId="c0f75423fe67f72e" providerId="LiveId" clId="{159819AE-3381-4CD3-ADA4-EC4C3E111DFA}" dt="2019-12-14T07:03:52.273" v="3452"/>
          <ac:spMkLst>
            <pc:docMk/>
            <pc:sldMk cId="602255212" sldId="541"/>
            <ac:spMk id="9" creationId="{D44480E7-D86F-42B9-AA21-3D4D49581B26}"/>
          </ac:spMkLst>
        </pc:spChg>
        <pc:spChg chg="add del mod">
          <ac:chgData name="Sean Feldman" userId="c0f75423fe67f72e" providerId="LiveId" clId="{159819AE-3381-4CD3-ADA4-EC4C3E111DFA}" dt="2019-12-14T07:04:12.543" v="3913"/>
          <ac:spMkLst>
            <pc:docMk/>
            <pc:sldMk cId="602255212" sldId="541"/>
            <ac:spMk id="10" creationId="{148F0F67-CAA2-4813-ADC0-A659755B75B4}"/>
          </ac:spMkLst>
        </pc:spChg>
        <pc:spChg chg="add del mod">
          <ac:chgData name="Sean Feldman" userId="c0f75423fe67f72e" providerId="LiveId" clId="{159819AE-3381-4CD3-ADA4-EC4C3E111DFA}" dt="2019-12-14T07:04:47.186" v="4334"/>
          <ac:spMkLst>
            <pc:docMk/>
            <pc:sldMk cId="602255212" sldId="541"/>
            <ac:spMk id="11" creationId="{1D613C55-9DC5-42FB-89B4-7D63B21B5474}"/>
          </ac:spMkLst>
        </pc:spChg>
        <pc:spChg chg="add mod">
          <ac:chgData name="Sean Feldman" userId="c0f75423fe67f72e" providerId="LiveId" clId="{159819AE-3381-4CD3-ADA4-EC4C3E111DFA}" dt="2019-12-14T07:04:47.188" v="4337"/>
          <ac:spMkLst>
            <pc:docMk/>
            <pc:sldMk cId="602255212" sldId="541"/>
            <ac:spMk id="12" creationId="{11DA00F9-D681-4011-8F1C-652E2C98CE30}"/>
          </ac:spMkLst>
        </pc:spChg>
      </pc:sldChg>
      <pc:sldChg chg="addSp delSp modSp">
        <pc:chgData name="Sean Feldman" userId="c0f75423fe67f72e" providerId="LiveId" clId="{159819AE-3381-4CD3-ADA4-EC4C3E111DFA}" dt="2019-12-14T07:04:47.190" v="4342"/>
        <pc:sldMkLst>
          <pc:docMk/>
          <pc:sldMk cId="3037848057" sldId="542"/>
        </pc:sldMkLst>
        <pc:spChg chg="add del mod">
          <ac:chgData name="Sean Feldman" userId="c0f75423fe67f72e" providerId="LiveId" clId="{159819AE-3381-4CD3-ADA4-EC4C3E111DFA}" dt="2019-12-14T07:00:16.875" v="1203"/>
          <ac:spMkLst>
            <pc:docMk/>
            <pc:sldMk cId="3037848057" sldId="542"/>
            <ac:spMk id="2" creationId="{06083D5B-0E63-4A5F-A4E7-DA68D68FAAEC}"/>
          </ac:spMkLst>
        </pc:spChg>
        <pc:spChg chg="add del mod">
          <ac:chgData name="Sean Feldman" userId="c0f75423fe67f72e" providerId="LiveId" clId="{159819AE-3381-4CD3-ADA4-EC4C3E111DFA}" dt="2019-12-14T07:02:52.699" v="1663"/>
          <ac:spMkLst>
            <pc:docMk/>
            <pc:sldMk cId="3037848057" sldId="542"/>
            <ac:spMk id="3" creationId="{BC651C44-8AD9-4A82-A91F-72A62677C7A3}"/>
          </ac:spMkLst>
        </pc:spChg>
        <pc:spChg chg="add del mod">
          <ac:chgData name="Sean Feldman" userId="c0f75423fe67f72e" providerId="LiveId" clId="{159819AE-3381-4CD3-ADA4-EC4C3E111DFA}" dt="2019-12-14T07:03:20.501" v="2085"/>
          <ac:spMkLst>
            <pc:docMk/>
            <pc:sldMk cId="3037848057" sldId="542"/>
            <ac:spMk id="5" creationId="{8FA2CCAF-AD44-447B-94A8-9381B6F375BD}"/>
          </ac:spMkLst>
        </pc:spChg>
        <pc:spChg chg="add del mod">
          <ac:chgData name="Sean Feldman" userId="c0f75423fe67f72e" providerId="LiveId" clId="{159819AE-3381-4CD3-ADA4-EC4C3E111DFA}" dt="2019-12-14T07:03:41.243" v="2575"/>
          <ac:spMkLst>
            <pc:docMk/>
            <pc:sldMk cId="3037848057" sldId="542"/>
            <ac:spMk id="6" creationId="{FBC83FBF-7F88-42E3-8C10-03AB694F2F36}"/>
          </ac:spMkLst>
        </pc:spChg>
        <pc:spChg chg="add del mod">
          <ac:chgData name="Sean Feldman" userId="c0f75423fe67f72e" providerId="LiveId" clId="{159819AE-3381-4CD3-ADA4-EC4C3E111DFA}" dt="2019-12-14T07:03:48.273" v="3035"/>
          <ac:spMkLst>
            <pc:docMk/>
            <pc:sldMk cId="3037848057" sldId="542"/>
            <ac:spMk id="8" creationId="{E4866EFA-3221-41B3-B655-49D27657C04A}"/>
          </ac:spMkLst>
        </pc:spChg>
        <pc:spChg chg="add del mod">
          <ac:chgData name="Sean Feldman" userId="c0f75423fe67f72e" providerId="LiveId" clId="{159819AE-3381-4CD3-ADA4-EC4C3E111DFA}" dt="2019-12-14T07:03:52.275" v="3457"/>
          <ac:spMkLst>
            <pc:docMk/>
            <pc:sldMk cId="3037848057" sldId="542"/>
            <ac:spMk id="9" creationId="{5A82B307-96DC-4677-89C6-36A6431789DC}"/>
          </ac:spMkLst>
        </pc:spChg>
        <pc:spChg chg="add del mod">
          <ac:chgData name="Sean Feldman" userId="c0f75423fe67f72e" providerId="LiveId" clId="{159819AE-3381-4CD3-ADA4-EC4C3E111DFA}" dt="2019-12-14T07:04:12.544" v="3917"/>
          <ac:spMkLst>
            <pc:docMk/>
            <pc:sldMk cId="3037848057" sldId="542"/>
            <ac:spMk id="10" creationId="{0DEDAF87-977F-439B-8F03-DDD356CDC508}"/>
          </ac:spMkLst>
        </pc:spChg>
        <pc:spChg chg="add del mod">
          <ac:chgData name="Sean Feldman" userId="c0f75423fe67f72e" providerId="LiveId" clId="{159819AE-3381-4CD3-ADA4-EC4C3E111DFA}" dt="2019-12-14T07:04:47.188" v="4339"/>
          <ac:spMkLst>
            <pc:docMk/>
            <pc:sldMk cId="3037848057" sldId="542"/>
            <ac:spMk id="11" creationId="{F14B3C89-BE4E-4AEE-A7B8-7F6F3270B4F5}"/>
          </ac:spMkLst>
        </pc:spChg>
        <pc:spChg chg="add mod">
          <ac:chgData name="Sean Feldman" userId="c0f75423fe67f72e" providerId="LiveId" clId="{159819AE-3381-4CD3-ADA4-EC4C3E111DFA}" dt="2019-12-14T07:04:47.190" v="4342"/>
          <ac:spMkLst>
            <pc:docMk/>
            <pc:sldMk cId="3037848057" sldId="542"/>
            <ac:spMk id="12" creationId="{68CCCC78-FD3A-4110-9A76-B209727A8708}"/>
          </ac:spMkLst>
        </pc:spChg>
      </pc:sldChg>
      <pc:sldChg chg="addSp delSp modSp">
        <pc:chgData name="Sean Feldman" userId="c0f75423fe67f72e" providerId="LiveId" clId="{159819AE-3381-4CD3-ADA4-EC4C3E111DFA}" dt="2019-12-14T07:04:47.195" v="4357"/>
        <pc:sldMkLst>
          <pc:docMk/>
          <pc:sldMk cId="1595845764" sldId="543"/>
        </pc:sldMkLst>
        <pc:spChg chg="add del mod">
          <ac:chgData name="Sean Feldman" userId="c0f75423fe67f72e" providerId="LiveId" clId="{159819AE-3381-4CD3-ADA4-EC4C3E111DFA}" dt="2019-12-14T07:00:16.881" v="1218"/>
          <ac:spMkLst>
            <pc:docMk/>
            <pc:sldMk cId="1595845764" sldId="543"/>
            <ac:spMk id="2" creationId="{5D29E045-3E64-45A8-AC7E-47974ADB4D18}"/>
          </ac:spMkLst>
        </pc:spChg>
        <pc:spChg chg="add del mod">
          <ac:chgData name="Sean Feldman" userId="c0f75423fe67f72e" providerId="LiveId" clId="{159819AE-3381-4CD3-ADA4-EC4C3E111DFA}" dt="2019-12-14T07:02:52.703" v="1675"/>
          <ac:spMkLst>
            <pc:docMk/>
            <pc:sldMk cId="1595845764" sldId="543"/>
            <ac:spMk id="3" creationId="{24F4B36B-BE42-4070-AC02-366E8DEB4C18}"/>
          </ac:spMkLst>
        </pc:spChg>
        <pc:spChg chg="add del mod">
          <ac:chgData name="Sean Feldman" userId="c0f75423fe67f72e" providerId="LiveId" clId="{159819AE-3381-4CD3-ADA4-EC4C3E111DFA}" dt="2019-12-14T07:03:20.506" v="2100"/>
          <ac:spMkLst>
            <pc:docMk/>
            <pc:sldMk cId="1595845764" sldId="543"/>
            <ac:spMk id="4" creationId="{DD65FC92-16FE-442D-B93C-0BC535DE56AE}"/>
          </ac:spMkLst>
        </pc:spChg>
        <pc:spChg chg="add del mod">
          <ac:chgData name="Sean Feldman" userId="c0f75423fe67f72e" providerId="LiveId" clId="{159819AE-3381-4CD3-ADA4-EC4C3E111DFA}" dt="2019-12-14T07:03:41.248" v="2590"/>
          <ac:spMkLst>
            <pc:docMk/>
            <pc:sldMk cId="1595845764" sldId="543"/>
            <ac:spMk id="6" creationId="{93AB03DA-620C-4A2E-9D7D-57628D3D115F}"/>
          </ac:spMkLst>
        </pc:spChg>
        <pc:spChg chg="add del mod">
          <ac:chgData name="Sean Feldman" userId="c0f75423fe67f72e" providerId="LiveId" clId="{159819AE-3381-4CD3-ADA4-EC4C3E111DFA}" dt="2019-12-14T07:03:48.277" v="3047"/>
          <ac:spMkLst>
            <pc:docMk/>
            <pc:sldMk cId="1595845764" sldId="543"/>
            <ac:spMk id="7" creationId="{B1DF0C3E-B9CD-49E1-AF46-FFF4FD0C2B81}"/>
          </ac:spMkLst>
        </pc:spChg>
        <pc:spChg chg="add del mod">
          <ac:chgData name="Sean Feldman" userId="c0f75423fe67f72e" providerId="LiveId" clId="{159819AE-3381-4CD3-ADA4-EC4C3E111DFA}" dt="2019-12-14T07:03:52.281" v="3472"/>
          <ac:spMkLst>
            <pc:docMk/>
            <pc:sldMk cId="1595845764" sldId="543"/>
            <ac:spMk id="8" creationId="{CFE2E528-5927-4866-AB21-3C8D9A3C1113}"/>
          </ac:spMkLst>
        </pc:spChg>
        <pc:spChg chg="add del mod">
          <ac:chgData name="Sean Feldman" userId="c0f75423fe67f72e" providerId="LiveId" clId="{159819AE-3381-4CD3-ADA4-EC4C3E111DFA}" dt="2019-12-14T07:04:12.548" v="3929"/>
          <ac:spMkLst>
            <pc:docMk/>
            <pc:sldMk cId="1595845764" sldId="543"/>
            <ac:spMk id="9" creationId="{5F09CB39-B9E2-40E8-924F-C03EB7F048D9}"/>
          </ac:spMkLst>
        </pc:spChg>
        <pc:spChg chg="add del mod">
          <ac:chgData name="Sean Feldman" userId="c0f75423fe67f72e" providerId="LiveId" clId="{159819AE-3381-4CD3-ADA4-EC4C3E111DFA}" dt="2019-12-14T07:04:47.194" v="4354"/>
          <ac:spMkLst>
            <pc:docMk/>
            <pc:sldMk cId="1595845764" sldId="543"/>
            <ac:spMk id="10" creationId="{7CE13C6B-151F-4E98-B4FF-F35117D8BE58}"/>
          </ac:spMkLst>
        </pc:spChg>
        <pc:spChg chg="add mod">
          <ac:chgData name="Sean Feldman" userId="c0f75423fe67f72e" providerId="LiveId" clId="{159819AE-3381-4CD3-ADA4-EC4C3E111DFA}" dt="2019-12-14T07:04:47.195" v="4357"/>
          <ac:spMkLst>
            <pc:docMk/>
            <pc:sldMk cId="1595845764" sldId="543"/>
            <ac:spMk id="11" creationId="{A1F57BB0-820A-490A-B985-FBAB2F2DBCB3}"/>
          </ac:spMkLst>
        </pc:spChg>
      </pc:sldChg>
      <pc:sldChg chg="addSp delSp modSp">
        <pc:chgData name="Sean Feldman" userId="c0f75423fe67f72e" providerId="LiveId" clId="{159819AE-3381-4CD3-ADA4-EC4C3E111DFA}" dt="2019-12-14T07:04:47.204" v="4372"/>
        <pc:sldMkLst>
          <pc:docMk/>
          <pc:sldMk cId="11482795" sldId="544"/>
        </pc:sldMkLst>
        <pc:spChg chg="add del mod">
          <ac:chgData name="Sean Feldman" userId="c0f75423fe67f72e" providerId="LiveId" clId="{159819AE-3381-4CD3-ADA4-EC4C3E111DFA}" dt="2019-12-14T07:00:16.887" v="1233"/>
          <ac:spMkLst>
            <pc:docMk/>
            <pc:sldMk cId="11482795" sldId="544"/>
            <ac:spMk id="2" creationId="{D14F0A54-907B-409F-8324-93B8951C84AB}"/>
          </ac:spMkLst>
        </pc:spChg>
        <pc:spChg chg="add del mod">
          <ac:chgData name="Sean Feldman" userId="c0f75423fe67f72e" providerId="LiveId" clId="{159819AE-3381-4CD3-ADA4-EC4C3E111DFA}" dt="2019-12-14T07:02:52.707" v="1687"/>
          <ac:spMkLst>
            <pc:docMk/>
            <pc:sldMk cId="11482795" sldId="544"/>
            <ac:spMk id="3" creationId="{1CE2B255-20DB-4674-BDA7-6FB5FCF13597}"/>
          </ac:spMkLst>
        </pc:spChg>
        <pc:spChg chg="add del mod">
          <ac:chgData name="Sean Feldman" userId="c0f75423fe67f72e" providerId="LiveId" clId="{159819AE-3381-4CD3-ADA4-EC4C3E111DFA}" dt="2019-12-14T07:03:20.511" v="2115"/>
          <ac:spMkLst>
            <pc:docMk/>
            <pc:sldMk cId="11482795" sldId="544"/>
            <ac:spMk id="5" creationId="{E06C4008-F04D-4ED7-AB95-417D9E5ACA0B}"/>
          </ac:spMkLst>
        </pc:spChg>
        <pc:spChg chg="add del mod">
          <ac:chgData name="Sean Feldman" userId="c0f75423fe67f72e" providerId="LiveId" clId="{159819AE-3381-4CD3-ADA4-EC4C3E111DFA}" dt="2019-12-14T07:03:41.254" v="2605"/>
          <ac:spMkLst>
            <pc:docMk/>
            <pc:sldMk cId="11482795" sldId="544"/>
            <ac:spMk id="6" creationId="{6B8AD77E-D172-4D07-B1AB-4D7457B3B6F4}"/>
          </ac:spMkLst>
        </pc:spChg>
        <pc:spChg chg="add del mod">
          <ac:chgData name="Sean Feldman" userId="c0f75423fe67f72e" providerId="LiveId" clId="{159819AE-3381-4CD3-ADA4-EC4C3E111DFA}" dt="2019-12-14T07:03:48.281" v="3059"/>
          <ac:spMkLst>
            <pc:docMk/>
            <pc:sldMk cId="11482795" sldId="544"/>
            <ac:spMk id="8" creationId="{E76B8E84-F791-415E-A122-F888B0068B58}"/>
          </ac:spMkLst>
        </pc:spChg>
        <pc:spChg chg="add del mod">
          <ac:chgData name="Sean Feldman" userId="c0f75423fe67f72e" providerId="LiveId" clId="{159819AE-3381-4CD3-ADA4-EC4C3E111DFA}" dt="2019-12-14T07:03:52.289" v="3487"/>
          <ac:spMkLst>
            <pc:docMk/>
            <pc:sldMk cId="11482795" sldId="544"/>
            <ac:spMk id="13" creationId="{005DEB21-AB15-4A0B-8EA6-7082240C6153}"/>
          </ac:spMkLst>
        </pc:spChg>
        <pc:spChg chg="add del mod">
          <ac:chgData name="Sean Feldman" userId="c0f75423fe67f72e" providerId="LiveId" clId="{159819AE-3381-4CD3-ADA4-EC4C3E111DFA}" dt="2019-12-14T07:04:12.553" v="3941"/>
          <ac:spMkLst>
            <pc:docMk/>
            <pc:sldMk cId="11482795" sldId="544"/>
            <ac:spMk id="15" creationId="{172D8525-3B08-4B48-B259-C82A57743151}"/>
          </ac:spMkLst>
        </pc:spChg>
        <pc:spChg chg="add del mod">
          <ac:chgData name="Sean Feldman" userId="c0f75423fe67f72e" providerId="LiveId" clId="{159819AE-3381-4CD3-ADA4-EC4C3E111DFA}" dt="2019-12-14T07:04:47.202" v="4369"/>
          <ac:spMkLst>
            <pc:docMk/>
            <pc:sldMk cId="11482795" sldId="544"/>
            <ac:spMk id="16" creationId="{04EA5EC0-8D10-4BD1-92BB-0FFED784517B}"/>
          </ac:spMkLst>
        </pc:spChg>
        <pc:spChg chg="add mod">
          <ac:chgData name="Sean Feldman" userId="c0f75423fe67f72e" providerId="LiveId" clId="{159819AE-3381-4CD3-ADA4-EC4C3E111DFA}" dt="2019-12-14T07:04:47.204" v="4372"/>
          <ac:spMkLst>
            <pc:docMk/>
            <pc:sldMk cId="11482795" sldId="544"/>
            <ac:spMk id="18" creationId="{2710021D-E4B1-435D-9D5D-6484354107FA}"/>
          </ac:spMkLst>
        </pc:spChg>
      </pc:sldChg>
      <pc:sldChg chg="addSp delSp modSp">
        <pc:chgData name="Sean Feldman" userId="c0f75423fe67f72e" providerId="LiveId" clId="{159819AE-3381-4CD3-ADA4-EC4C3E111DFA}" dt="2019-12-14T07:04:47.210" v="4382"/>
        <pc:sldMkLst>
          <pc:docMk/>
          <pc:sldMk cId="1573678066" sldId="545"/>
        </pc:sldMkLst>
        <pc:spChg chg="add del mod">
          <ac:chgData name="Sean Feldman" userId="c0f75423fe67f72e" providerId="LiveId" clId="{159819AE-3381-4CD3-ADA4-EC4C3E111DFA}" dt="2019-12-14T07:00:16.891" v="1243"/>
          <ac:spMkLst>
            <pc:docMk/>
            <pc:sldMk cId="1573678066" sldId="545"/>
            <ac:spMk id="2" creationId="{F20CA44E-F636-471B-A026-40C6084C09FC}"/>
          </ac:spMkLst>
        </pc:spChg>
        <pc:spChg chg="add del mod">
          <ac:chgData name="Sean Feldman" userId="c0f75423fe67f72e" providerId="LiveId" clId="{159819AE-3381-4CD3-ADA4-EC4C3E111DFA}" dt="2019-12-14T07:02:52.709" v="1695"/>
          <ac:spMkLst>
            <pc:docMk/>
            <pc:sldMk cId="1573678066" sldId="545"/>
            <ac:spMk id="5" creationId="{7BE2F1FF-D6BF-438C-8B83-CB6502A8DF63}"/>
          </ac:spMkLst>
        </pc:spChg>
        <pc:spChg chg="add del mod">
          <ac:chgData name="Sean Feldman" userId="c0f75423fe67f72e" providerId="LiveId" clId="{159819AE-3381-4CD3-ADA4-EC4C3E111DFA}" dt="2019-12-14T07:03:20.515" v="2125"/>
          <ac:spMkLst>
            <pc:docMk/>
            <pc:sldMk cId="1573678066" sldId="545"/>
            <ac:spMk id="6" creationId="{5A303805-28A1-482A-8DAF-73E8B3792087}"/>
          </ac:spMkLst>
        </pc:spChg>
        <pc:spChg chg="add del mod">
          <ac:chgData name="Sean Feldman" userId="c0f75423fe67f72e" providerId="LiveId" clId="{159819AE-3381-4CD3-ADA4-EC4C3E111DFA}" dt="2019-12-14T07:03:41.259" v="2615"/>
          <ac:spMkLst>
            <pc:docMk/>
            <pc:sldMk cId="1573678066" sldId="545"/>
            <ac:spMk id="7" creationId="{912321AD-739D-4ED5-80FD-80E60C8A944B}"/>
          </ac:spMkLst>
        </pc:spChg>
        <pc:spChg chg="add del mod">
          <ac:chgData name="Sean Feldman" userId="c0f75423fe67f72e" providerId="LiveId" clId="{159819AE-3381-4CD3-ADA4-EC4C3E111DFA}" dt="2019-12-14T07:03:48.284" v="3067"/>
          <ac:spMkLst>
            <pc:docMk/>
            <pc:sldMk cId="1573678066" sldId="545"/>
            <ac:spMk id="9" creationId="{FF200C49-CC54-4B5F-86FB-18982924DF23}"/>
          </ac:spMkLst>
        </pc:spChg>
        <pc:spChg chg="add del mod">
          <ac:chgData name="Sean Feldman" userId="c0f75423fe67f72e" providerId="LiveId" clId="{159819AE-3381-4CD3-ADA4-EC4C3E111DFA}" dt="2019-12-14T07:03:52.293" v="3497"/>
          <ac:spMkLst>
            <pc:docMk/>
            <pc:sldMk cId="1573678066" sldId="545"/>
            <ac:spMk id="10" creationId="{35062573-23A9-4E55-A52C-4B095607BDF0}"/>
          </ac:spMkLst>
        </pc:spChg>
        <pc:spChg chg="add del mod">
          <ac:chgData name="Sean Feldman" userId="c0f75423fe67f72e" providerId="LiveId" clId="{159819AE-3381-4CD3-ADA4-EC4C3E111DFA}" dt="2019-12-14T07:04:12.556" v="3949"/>
          <ac:spMkLst>
            <pc:docMk/>
            <pc:sldMk cId="1573678066" sldId="545"/>
            <ac:spMk id="11" creationId="{35560A7C-04A7-43F9-81E6-3E02B7C1B692}"/>
          </ac:spMkLst>
        </pc:spChg>
        <pc:spChg chg="add del mod">
          <ac:chgData name="Sean Feldman" userId="c0f75423fe67f72e" providerId="LiveId" clId="{159819AE-3381-4CD3-ADA4-EC4C3E111DFA}" dt="2019-12-14T07:04:47.208" v="4379"/>
          <ac:spMkLst>
            <pc:docMk/>
            <pc:sldMk cId="1573678066" sldId="545"/>
            <ac:spMk id="12" creationId="{1DD67C5C-196A-4181-BA72-3702875B43B7}"/>
          </ac:spMkLst>
        </pc:spChg>
        <pc:spChg chg="add mod">
          <ac:chgData name="Sean Feldman" userId="c0f75423fe67f72e" providerId="LiveId" clId="{159819AE-3381-4CD3-ADA4-EC4C3E111DFA}" dt="2019-12-14T07:04:47.210" v="4382"/>
          <ac:spMkLst>
            <pc:docMk/>
            <pc:sldMk cId="1573678066" sldId="545"/>
            <ac:spMk id="13" creationId="{AA774E37-A76E-4441-BCDD-9B74E10A185F}"/>
          </ac:spMkLst>
        </pc:spChg>
      </pc:sldChg>
      <pc:sldChg chg="addSp delSp modSp">
        <pc:chgData name="Sean Feldman" userId="c0f75423fe67f72e" providerId="LiveId" clId="{159819AE-3381-4CD3-ADA4-EC4C3E111DFA}" dt="2019-12-14T07:04:47.218" v="4397"/>
        <pc:sldMkLst>
          <pc:docMk/>
          <pc:sldMk cId="2207494845" sldId="546"/>
        </pc:sldMkLst>
        <pc:spChg chg="add del mod">
          <ac:chgData name="Sean Feldman" userId="c0f75423fe67f72e" providerId="LiveId" clId="{159819AE-3381-4CD3-ADA4-EC4C3E111DFA}" dt="2019-12-14T07:00:16.897" v="1258"/>
          <ac:spMkLst>
            <pc:docMk/>
            <pc:sldMk cId="2207494845" sldId="546"/>
            <ac:spMk id="2" creationId="{F4998A7A-8D3C-437A-B8F4-234DDC2350F7}"/>
          </ac:spMkLst>
        </pc:spChg>
        <pc:spChg chg="add del mod">
          <ac:chgData name="Sean Feldman" userId="c0f75423fe67f72e" providerId="LiveId" clId="{159819AE-3381-4CD3-ADA4-EC4C3E111DFA}" dt="2019-12-14T07:02:52.713" v="1707"/>
          <ac:spMkLst>
            <pc:docMk/>
            <pc:sldMk cId="2207494845" sldId="546"/>
            <ac:spMk id="3" creationId="{DB00A219-4FD4-4D35-AD9E-7354C0BCCAB3}"/>
          </ac:spMkLst>
        </pc:spChg>
        <pc:spChg chg="add del mod">
          <ac:chgData name="Sean Feldman" userId="c0f75423fe67f72e" providerId="LiveId" clId="{159819AE-3381-4CD3-ADA4-EC4C3E111DFA}" dt="2019-12-14T07:03:20.521" v="2140"/>
          <ac:spMkLst>
            <pc:docMk/>
            <pc:sldMk cId="2207494845" sldId="546"/>
            <ac:spMk id="7" creationId="{8DEAF260-568B-49BC-85D5-A59C0D143A17}"/>
          </ac:spMkLst>
        </pc:spChg>
        <pc:spChg chg="add del mod">
          <ac:chgData name="Sean Feldman" userId="c0f75423fe67f72e" providerId="LiveId" clId="{159819AE-3381-4CD3-ADA4-EC4C3E111DFA}" dt="2019-12-14T07:03:41.265" v="2630"/>
          <ac:spMkLst>
            <pc:docMk/>
            <pc:sldMk cId="2207494845" sldId="546"/>
            <ac:spMk id="8" creationId="{A9230033-4F2E-4A6D-B6A8-EBDB31EA959A}"/>
          </ac:spMkLst>
        </pc:spChg>
        <pc:spChg chg="add del mod">
          <ac:chgData name="Sean Feldman" userId="c0f75423fe67f72e" providerId="LiveId" clId="{159819AE-3381-4CD3-ADA4-EC4C3E111DFA}" dt="2019-12-14T07:03:48.288" v="3079"/>
          <ac:spMkLst>
            <pc:docMk/>
            <pc:sldMk cId="2207494845" sldId="546"/>
            <ac:spMk id="9" creationId="{3D86B41C-4B9A-4F37-8DB1-E10AD00B9EB8}"/>
          </ac:spMkLst>
        </pc:spChg>
        <pc:spChg chg="add del mod">
          <ac:chgData name="Sean Feldman" userId="c0f75423fe67f72e" providerId="LiveId" clId="{159819AE-3381-4CD3-ADA4-EC4C3E111DFA}" dt="2019-12-14T07:03:52.301" v="3512"/>
          <ac:spMkLst>
            <pc:docMk/>
            <pc:sldMk cId="2207494845" sldId="546"/>
            <ac:spMk id="10" creationId="{58431524-E2CF-4B4C-8BBF-20DC0E2A6349}"/>
          </ac:spMkLst>
        </pc:spChg>
        <pc:spChg chg="add del mod">
          <ac:chgData name="Sean Feldman" userId="c0f75423fe67f72e" providerId="LiveId" clId="{159819AE-3381-4CD3-ADA4-EC4C3E111DFA}" dt="2019-12-14T07:04:12.560" v="3961"/>
          <ac:spMkLst>
            <pc:docMk/>
            <pc:sldMk cId="2207494845" sldId="546"/>
            <ac:spMk id="11" creationId="{FE004E53-6F35-4C19-AC43-4FD5C56DDEA1}"/>
          </ac:spMkLst>
        </pc:spChg>
        <pc:spChg chg="add del mod">
          <ac:chgData name="Sean Feldman" userId="c0f75423fe67f72e" providerId="LiveId" clId="{159819AE-3381-4CD3-ADA4-EC4C3E111DFA}" dt="2019-12-14T07:04:47.216" v="4394"/>
          <ac:spMkLst>
            <pc:docMk/>
            <pc:sldMk cId="2207494845" sldId="546"/>
            <ac:spMk id="12" creationId="{DBE04098-0B93-4E71-B81C-F5F92B6F58D0}"/>
          </ac:spMkLst>
        </pc:spChg>
        <pc:spChg chg="add mod">
          <ac:chgData name="Sean Feldman" userId="c0f75423fe67f72e" providerId="LiveId" clId="{159819AE-3381-4CD3-ADA4-EC4C3E111DFA}" dt="2019-12-14T07:04:47.218" v="4397"/>
          <ac:spMkLst>
            <pc:docMk/>
            <pc:sldMk cId="2207494845" sldId="546"/>
            <ac:spMk id="13" creationId="{449A882D-2B35-4C0F-A913-D697C7262A4C}"/>
          </ac:spMkLst>
        </pc:spChg>
      </pc:sldChg>
      <pc:sldChg chg="addSp delSp modSp">
        <pc:chgData name="Sean Feldman" userId="c0f75423fe67f72e" providerId="LiveId" clId="{159819AE-3381-4CD3-ADA4-EC4C3E111DFA}" dt="2019-12-14T07:04:47.220" v="4402"/>
        <pc:sldMkLst>
          <pc:docMk/>
          <pc:sldMk cId="3571552531" sldId="547"/>
        </pc:sldMkLst>
        <pc:spChg chg="add del mod">
          <ac:chgData name="Sean Feldman" userId="c0f75423fe67f72e" providerId="LiveId" clId="{159819AE-3381-4CD3-ADA4-EC4C3E111DFA}" dt="2019-12-14T07:00:16.899" v="1263"/>
          <ac:spMkLst>
            <pc:docMk/>
            <pc:sldMk cId="3571552531" sldId="547"/>
            <ac:spMk id="2" creationId="{354C4E82-F00B-469D-A5F8-CF9013446C7C}"/>
          </ac:spMkLst>
        </pc:spChg>
        <pc:spChg chg="add del mod">
          <ac:chgData name="Sean Feldman" userId="c0f75423fe67f72e" providerId="LiveId" clId="{159819AE-3381-4CD3-ADA4-EC4C3E111DFA}" dt="2019-12-14T07:02:52.714" v="1711"/>
          <ac:spMkLst>
            <pc:docMk/>
            <pc:sldMk cId="3571552531" sldId="547"/>
            <ac:spMk id="3" creationId="{AB5828F2-CC2C-4EE6-9DF5-8A5E97329C31}"/>
          </ac:spMkLst>
        </pc:spChg>
        <pc:spChg chg="add del mod">
          <ac:chgData name="Sean Feldman" userId="c0f75423fe67f72e" providerId="LiveId" clId="{159819AE-3381-4CD3-ADA4-EC4C3E111DFA}" dt="2019-12-14T07:03:20.522" v="2145"/>
          <ac:spMkLst>
            <pc:docMk/>
            <pc:sldMk cId="3571552531" sldId="547"/>
            <ac:spMk id="6" creationId="{FBA1BD37-F982-481A-974C-5D2865383DD0}"/>
          </ac:spMkLst>
        </pc:spChg>
        <pc:spChg chg="add del mod">
          <ac:chgData name="Sean Feldman" userId="c0f75423fe67f72e" providerId="LiveId" clId="{159819AE-3381-4CD3-ADA4-EC4C3E111DFA}" dt="2019-12-14T07:03:41.267" v="2635"/>
          <ac:spMkLst>
            <pc:docMk/>
            <pc:sldMk cId="3571552531" sldId="547"/>
            <ac:spMk id="7" creationId="{5A824273-83F5-43FF-BAD8-8BBD1930C2C8}"/>
          </ac:spMkLst>
        </pc:spChg>
        <pc:spChg chg="add del mod">
          <ac:chgData name="Sean Feldman" userId="c0f75423fe67f72e" providerId="LiveId" clId="{159819AE-3381-4CD3-ADA4-EC4C3E111DFA}" dt="2019-12-14T07:03:48.289" v="3083"/>
          <ac:spMkLst>
            <pc:docMk/>
            <pc:sldMk cId="3571552531" sldId="547"/>
            <ac:spMk id="8" creationId="{4A03876D-0AA9-40B0-A83A-1E6B2401AAF1}"/>
          </ac:spMkLst>
        </pc:spChg>
        <pc:spChg chg="add del mod">
          <ac:chgData name="Sean Feldman" userId="c0f75423fe67f72e" providerId="LiveId" clId="{159819AE-3381-4CD3-ADA4-EC4C3E111DFA}" dt="2019-12-14T07:03:52.302" v="3517"/>
          <ac:spMkLst>
            <pc:docMk/>
            <pc:sldMk cId="3571552531" sldId="547"/>
            <ac:spMk id="9" creationId="{5A1B52E1-560C-41DE-85B3-DFA49EA6FAB0}"/>
          </ac:spMkLst>
        </pc:spChg>
        <pc:spChg chg="add del mod">
          <ac:chgData name="Sean Feldman" userId="c0f75423fe67f72e" providerId="LiveId" clId="{159819AE-3381-4CD3-ADA4-EC4C3E111DFA}" dt="2019-12-14T07:04:12.561" v="3965"/>
          <ac:spMkLst>
            <pc:docMk/>
            <pc:sldMk cId="3571552531" sldId="547"/>
            <ac:spMk id="10" creationId="{715DB61E-21EF-40C1-A660-01930401EFC1}"/>
          </ac:spMkLst>
        </pc:spChg>
        <pc:spChg chg="add del mod">
          <ac:chgData name="Sean Feldman" userId="c0f75423fe67f72e" providerId="LiveId" clId="{159819AE-3381-4CD3-ADA4-EC4C3E111DFA}" dt="2019-12-14T07:04:47.219" v="4399"/>
          <ac:spMkLst>
            <pc:docMk/>
            <pc:sldMk cId="3571552531" sldId="547"/>
            <ac:spMk id="11" creationId="{1ED641DF-F45F-46B8-8612-DC882E22C756}"/>
          </ac:spMkLst>
        </pc:spChg>
        <pc:spChg chg="add mod">
          <ac:chgData name="Sean Feldman" userId="c0f75423fe67f72e" providerId="LiveId" clId="{159819AE-3381-4CD3-ADA4-EC4C3E111DFA}" dt="2019-12-14T07:04:47.220" v="4402"/>
          <ac:spMkLst>
            <pc:docMk/>
            <pc:sldMk cId="3571552531" sldId="547"/>
            <ac:spMk id="12" creationId="{FB506EBD-BDB4-4367-B9FD-9BF87DD97BFA}"/>
          </ac:spMkLst>
        </pc:spChg>
      </pc:sldChg>
      <pc:sldChg chg="addSp delSp modSp">
        <pc:chgData name="Sean Feldman" userId="c0f75423fe67f72e" providerId="LiveId" clId="{159819AE-3381-4CD3-ADA4-EC4C3E111DFA}" dt="2019-12-14T07:04:47.222" v="4407"/>
        <pc:sldMkLst>
          <pc:docMk/>
          <pc:sldMk cId="4060084490" sldId="548"/>
        </pc:sldMkLst>
        <pc:spChg chg="add del mod">
          <ac:chgData name="Sean Feldman" userId="c0f75423fe67f72e" providerId="LiveId" clId="{159819AE-3381-4CD3-ADA4-EC4C3E111DFA}" dt="2019-12-14T07:00:16.901" v="1268"/>
          <ac:spMkLst>
            <pc:docMk/>
            <pc:sldMk cId="4060084490" sldId="548"/>
            <ac:spMk id="2" creationId="{9F442A1D-27D5-443C-9B6F-5C94B517B285}"/>
          </ac:spMkLst>
        </pc:spChg>
        <pc:spChg chg="add del mod">
          <ac:chgData name="Sean Feldman" userId="c0f75423fe67f72e" providerId="LiveId" clId="{159819AE-3381-4CD3-ADA4-EC4C3E111DFA}" dt="2019-12-14T07:02:52.716" v="1715"/>
          <ac:spMkLst>
            <pc:docMk/>
            <pc:sldMk cId="4060084490" sldId="548"/>
            <ac:spMk id="3" creationId="{9E1A137A-3E9F-4337-9671-7772FC9525F0}"/>
          </ac:spMkLst>
        </pc:spChg>
        <pc:spChg chg="add del mod">
          <ac:chgData name="Sean Feldman" userId="c0f75423fe67f72e" providerId="LiveId" clId="{159819AE-3381-4CD3-ADA4-EC4C3E111DFA}" dt="2019-12-14T07:03:20.524" v="2150"/>
          <ac:spMkLst>
            <pc:docMk/>
            <pc:sldMk cId="4060084490" sldId="548"/>
            <ac:spMk id="4" creationId="{1059F9D7-1C27-4756-B71F-F1305A80AA9B}"/>
          </ac:spMkLst>
        </pc:spChg>
        <pc:spChg chg="add del mod">
          <ac:chgData name="Sean Feldman" userId="c0f75423fe67f72e" providerId="LiveId" clId="{159819AE-3381-4CD3-ADA4-EC4C3E111DFA}" dt="2019-12-14T07:03:41.269" v="2640"/>
          <ac:spMkLst>
            <pc:docMk/>
            <pc:sldMk cId="4060084490" sldId="548"/>
            <ac:spMk id="5" creationId="{6E0E6B77-CC8A-45A6-8F61-02DB75A6BD78}"/>
          </ac:spMkLst>
        </pc:spChg>
        <pc:spChg chg="add del mod">
          <ac:chgData name="Sean Feldman" userId="c0f75423fe67f72e" providerId="LiveId" clId="{159819AE-3381-4CD3-ADA4-EC4C3E111DFA}" dt="2019-12-14T07:03:48.290" v="3087"/>
          <ac:spMkLst>
            <pc:docMk/>
            <pc:sldMk cId="4060084490" sldId="548"/>
            <ac:spMk id="6" creationId="{7C941AFD-69E8-4BD0-A959-9C535E83D4F3}"/>
          </ac:spMkLst>
        </pc:spChg>
        <pc:spChg chg="add del mod">
          <ac:chgData name="Sean Feldman" userId="c0f75423fe67f72e" providerId="LiveId" clId="{159819AE-3381-4CD3-ADA4-EC4C3E111DFA}" dt="2019-12-14T07:03:52.304" v="3522"/>
          <ac:spMkLst>
            <pc:docMk/>
            <pc:sldMk cId="4060084490" sldId="548"/>
            <ac:spMk id="8" creationId="{9AC572A0-4B41-44F7-B446-574A8051F811}"/>
          </ac:spMkLst>
        </pc:spChg>
        <pc:spChg chg="add del mod">
          <ac:chgData name="Sean Feldman" userId="c0f75423fe67f72e" providerId="LiveId" clId="{159819AE-3381-4CD3-ADA4-EC4C3E111DFA}" dt="2019-12-14T07:04:12.563" v="3969"/>
          <ac:spMkLst>
            <pc:docMk/>
            <pc:sldMk cId="4060084490" sldId="548"/>
            <ac:spMk id="9" creationId="{37D93AB9-655A-4DDA-BCAA-5425667B28F0}"/>
          </ac:spMkLst>
        </pc:spChg>
        <pc:spChg chg="add del mod">
          <ac:chgData name="Sean Feldman" userId="c0f75423fe67f72e" providerId="LiveId" clId="{159819AE-3381-4CD3-ADA4-EC4C3E111DFA}" dt="2019-12-14T07:04:47.221" v="4404"/>
          <ac:spMkLst>
            <pc:docMk/>
            <pc:sldMk cId="4060084490" sldId="548"/>
            <ac:spMk id="10" creationId="{C39C9FD7-22E8-457A-AF81-C2F7C6F141A6}"/>
          </ac:spMkLst>
        </pc:spChg>
        <pc:spChg chg="add mod">
          <ac:chgData name="Sean Feldman" userId="c0f75423fe67f72e" providerId="LiveId" clId="{159819AE-3381-4CD3-ADA4-EC4C3E111DFA}" dt="2019-12-14T07:04:47.222" v="4407"/>
          <ac:spMkLst>
            <pc:docMk/>
            <pc:sldMk cId="4060084490" sldId="548"/>
            <ac:spMk id="11" creationId="{919A1E7D-2826-4F4D-A3EE-EF5A58912F27}"/>
          </ac:spMkLst>
        </pc:spChg>
      </pc:sldChg>
      <pc:sldChg chg="addSp delSp modSp">
        <pc:chgData name="Sean Feldman" userId="c0f75423fe67f72e" providerId="LiveId" clId="{159819AE-3381-4CD3-ADA4-EC4C3E111DFA}" dt="2019-12-14T07:04:47.226" v="4417"/>
        <pc:sldMkLst>
          <pc:docMk/>
          <pc:sldMk cId="270885431" sldId="549"/>
        </pc:sldMkLst>
        <pc:spChg chg="add del mod">
          <ac:chgData name="Sean Feldman" userId="c0f75423fe67f72e" providerId="LiveId" clId="{159819AE-3381-4CD3-ADA4-EC4C3E111DFA}" dt="2019-12-14T07:00:16.905" v="1278"/>
          <ac:spMkLst>
            <pc:docMk/>
            <pc:sldMk cId="270885431" sldId="549"/>
            <ac:spMk id="4" creationId="{5F06B5C7-B91A-49D6-9B7B-67FE2900AED2}"/>
          </ac:spMkLst>
        </pc:spChg>
        <pc:spChg chg="add del mod">
          <ac:chgData name="Sean Feldman" userId="c0f75423fe67f72e" providerId="LiveId" clId="{159819AE-3381-4CD3-ADA4-EC4C3E111DFA}" dt="2019-12-14T07:02:52.718" v="1723"/>
          <ac:spMkLst>
            <pc:docMk/>
            <pc:sldMk cId="270885431" sldId="549"/>
            <ac:spMk id="5" creationId="{A3B9ADA2-22F0-4DE0-AAC1-1FFA5A71CCA7}"/>
          </ac:spMkLst>
        </pc:spChg>
        <pc:spChg chg="add del mod">
          <ac:chgData name="Sean Feldman" userId="c0f75423fe67f72e" providerId="LiveId" clId="{159819AE-3381-4CD3-ADA4-EC4C3E111DFA}" dt="2019-12-14T07:03:20.528" v="2160"/>
          <ac:spMkLst>
            <pc:docMk/>
            <pc:sldMk cId="270885431" sldId="549"/>
            <ac:spMk id="7" creationId="{CC1F1059-2F72-437A-8594-674D1B945522}"/>
          </ac:spMkLst>
        </pc:spChg>
        <pc:spChg chg="add del mod">
          <ac:chgData name="Sean Feldman" userId="c0f75423fe67f72e" providerId="LiveId" clId="{159819AE-3381-4CD3-ADA4-EC4C3E111DFA}" dt="2019-12-14T07:03:41.272" v="2650"/>
          <ac:spMkLst>
            <pc:docMk/>
            <pc:sldMk cId="270885431" sldId="549"/>
            <ac:spMk id="8" creationId="{C32CAC38-4595-4EC7-A04C-705CDC7D1DFA}"/>
          </ac:spMkLst>
        </pc:spChg>
        <pc:spChg chg="add del mod">
          <ac:chgData name="Sean Feldman" userId="c0f75423fe67f72e" providerId="LiveId" clId="{159819AE-3381-4CD3-ADA4-EC4C3E111DFA}" dt="2019-12-14T07:03:48.293" v="3095"/>
          <ac:spMkLst>
            <pc:docMk/>
            <pc:sldMk cId="270885431" sldId="549"/>
            <ac:spMk id="9" creationId="{7C376EBE-96E7-4A83-AA17-A0ADC1CFF126}"/>
          </ac:spMkLst>
        </pc:spChg>
        <pc:spChg chg="add del mod">
          <ac:chgData name="Sean Feldman" userId="c0f75423fe67f72e" providerId="LiveId" clId="{159819AE-3381-4CD3-ADA4-EC4C3E111DFA}" dt="2019-12-14T07:03:52.308" v="3532"/>
          <ac:spMkLst>
            <pc:docMk/>
            <pc:sldMk cId="270885431" sldId="549"/>
            <ac:spMk id="10" creationId="{744EBA94-1F05-4AA4-BF8A-CB57A123F1E9}"/>
          </ac:spMkLst>
        </pc:spChg>
        <pc:spChg chg="add del mod">
          <ac:chgData name="Sean Feldman" userId="c0f75423fe67f72e" providerId="LiveId" clId="{159819AE-3381-4CD3-ADA4-EC4C3E111DFA}" dt="2019-12-14T07:04:12.566" v="3977"/>
          <ac:spMkLst>
            <pc:docMk/>
            <pc:sldMk cId="270885431" sldId="549"/>
            <ac:spMk id="29" creationId="{6511D84F-F1C3-4BF2-A653-FEB0653216EB}"/>
          </ac:spMkLst>
        </pc:spChg>
        <pc:spChg chg="add del mod">
          <ac:chgData name="Sean Feldman" userId="c0f75423fe67f72e" providerId="LiveId" clId="{159819AE-3381-4CD3-ADA4-EC4C3E111DFA}" dt="2019-12-14T07:04:47.225" v="4414"/>
          <ac:spMkLst>
            <pc:docMk/>
            <pc:sldMk cId="270885431" sldId="549"/>
            <ac:spMk id="30" creationId="{9C54E2C5-AE7A-4204-8A50-864324748C3E}"/>
          </ac:spMkLst>
        </pc:spChg>
        <pc:spChg chg="add mod">
          <ac:chgData name="Sean Feldman" userId="c0f75423fe67f72e" providerId="LiveId" clId="{159819AE-3381-4CD3-ADA4-EC4C3E111DFA}" dt="2019-12-14T07:04:47.226" v="4417"/>
          <ac:spMkLst>
            <pc:docMk/>
            <pc:sldMk cId="270885431" sldId="549"/>
            <ac:spMk id="31" creationId="{7A6EB931-2D88-422C-8C8E-88413B059946}"/>
          </ac:spMkLst>
        </pc:spChg>
      </pc:sldChg>
      <pc:sldChg chg="addSp delSp modSp">
        <pc:chgData name="Sean Feldman" userId="c0f75423fe67f72e" providerId="LiveId" clId="{159819AE-3381-4CD3-ADA4-EC4C3E111DFA}" dt="2019-12-14T07:04:47.228" v="4422"/>
        <pc:sldMkLst>
          <pc:docMk/>
          <pc:sldMk cId="648378049" sldId="550"/>
        </pc:sldMkLst>
        <pc:spChg chg="add del mod">
          <ac:chgData name="Sean Feldman" userId="c0f75423fe67f72e" providerId="LiveId" clId="{159819AE-3381-4CD3-ADA4-EC4C3E111DFA}" dt="2019-12-14T07:00:16.907" v="1283"/>
          <ac:spMkLst>
            <pc:docMk/>
            <pc:sldMk cId="648378049" sldId="550"/>
            <ac:spMk id="2" creationId="{8E993EDB-16FA-4319-88B9-29EC76A78C6D}"/>
          </ac:spMkLst>
        </pc:spChg>
        <pc:spChg chg="add del mod">
          <ac:chgData name="Sean Feldman" userId="c0f75423fe67f72e" providerId="LiveId" clId="{159819AE-3381-4CD3-ADA4-EC4C3E111DFA}" dt="2019-12-14T07:02:52.719" v="1727"/>
          <ac:spMkLst>
            <pc:docMk/>
            <pc:sldMk cId="648378049" sldId="550"/>
            <ac:spMk id="9" creationId="{FC9FB340-FF39-415F-A819-D411E5046120}"/>
          </ac:spMkLst>
        </pc:spChg>
        <pc:spChg chg="add del mod">
          <ac:chgData name="Sean Feldman" userId="c0f75423fe67f72e" providerId="LiveId" clId="{159819AE-3381-4CD3-ADA4-EC4C3E111DFA}" dt="2019-12-14T07:03:20.530" v="2165"/>
          <ac:spMkLst>
            <pc:docMk/>
            <pc:sldMk cId="648378049" sldId="550"/>
            <ac:spMk id="10" creationId="{77D0016C-5667-454B-B120-CC87DE76537C}"/>
          </ac:spMkLst>
        </pc:spChg>
        <pc:spChg chg="add del mod">
          <ac:chgData name="Sean Feldman" userId="c0f75423fe67f72e" providerId="LiveId" clId="{159819AE-3381-4CD3-ADA4-EC4C3E111DFA}" dt="2019-12-14T07:03:41.274" v="2655"/>
          <ac:spMkLst>
            <pc:docMk/>
            <pc:sldMk cId="648378049" sldId="550"/>
            <ac:spMk id="13" creationId="{EB417A99-7D77-4292-A533-1237E7DDDAC7}"/>
          </ac:spMkLst>
        </pc:spChg>
        <pc:spChg chg="add del mod">
          <ac:chgData name="Sean Feldman" userId="c0f75423fe67f72e" providerId="LiveId" clId="{159819AE-3381-4CD3-ADA4-EC4C3E111DFA}" dt="2019-12-14T07:03:48.295" v="3099"/>
          <ac:spMkLst>
            <pc:docMk/>
            <pc:sldMk cId="648378049" sldId="550"/>
            <ac:spMk id="14" creationId="{B14E6523-7DDC-4D2E-AB01-C276CC685321}"/>
          </ac:spMkLst>
        </pc:spChg>
        <pc:spChg chg="add del mod">
          <ac:chgData name="Sean Feldman" userId="c0f75423fe67f72e" providerId="LiveId" clId="{159819AE-3381-4CD3-ADA4-EC4C3E111DFA}" dt="2019-12-14T07:03:52.310" v="3537"/>
          <ac:spMkLst>
            <pc:docMk/>
            <pc:sldMk cId="648378049" sldId="550"/>
            <ac:spMk id="16" creationId="{BF6DB745-46CF-4ED1-BA86-ABAA6F9C050E}"/>
          </ac:spMkLst>
        </pc:spChg>
        <pc:spChg chg="add del mod">
          <ac:chgData name="Sean Feldman" userId="c0f75423fe67f72e" providerId="LiveId" clId="{159819AE-3381-4CD3-ADA4-EC4C3E111DFA}" dt="2019-12-14T07:04:12.567" v="3981"/>
          <ac:spMkLst>
            <pc:docMk/>
            <pc:sldMk cId="648378049" sldId="550"/>
            <ac:spMk id="17" creationId="{3D1CA2E5-A118-491C-AFBD-608F70229507}"/>
          </ac:spMkLst>
        </pc:spChg>
        <pc:spChg chg="add del mod">
          <ac:chgData name="Sean Feldman" userId="c0f75423fe67f72e" providerId="LiveId" clId="{159819AE-3381-4CD3-ADA4-EC4C3E111DFA}" dt="2019-12-14T07:04:47.227" v="4419"/>
          <ac:spMkLst>
            <pc:docMk/>
            <pc:sldMk cId="648378049" sldId="550"/>
            <ac:spMk id="18" creationId="{DEBCD57C-4230-432C-B9D1-D2AC62E0563B}"/>
          </ac:spMkLst>
        </pc:spChg>
        <pc:spChg chg="add mod">
          <ac:chgData name="Sean Feldman" userId="c0f75423fe67f72e" providerId="LiveId" clId="{159819AE-3381-4CD3-ADA4-EC4C3E111DFA}" dt="2019-12-14T07:04:47.228" v="4422"/>
          <ac:spMkLst>
            <pc:docMk/>
            <pc:sldMk cId="648378049" sldId="550"/>
            <ac:spMk id="19" creationId="{9C5CB56A-73F9-4B0F-B11D-91A2FF370371}"/>
          </ac:spMkLst>
        </pc:spChg>
      </pc:sldChg>
      <pc:sldChg chg="addSp delSp modSp">
        <pc:chgData name="Sean Feldman" userId="c0f75423fe67f72e" providerId="LiveId" clId="{159819AE-3381-4CD3-ADA4-EC4C3E111DFA}" dt="2019-12-14T07:04:47.242" v="4457"/>
        <pc:sldMkLst>
          <pc:docMk/>
          <pc:sldMk cId="453507451" sldId="552"/>
        </pc:sldMkLst>
        <pc:spChg chg="add del mod">
          <ac:chgData name="Sean Feldman" userId="c0f75423fe67f72e" providerId="LiveId" clId="{159819AE-3381-4CD3-ADA4-EC4C3E111DFA}" dt="2019-12-14T07:00:16.920" v="1318"/>
          <ac:spMkLst>
            <pc:docMk/>
            <pc:sldMk cId="453507451" sldId="552"/>
            <ac:spMk id="4" creationId="{F4A27283-AF24-48E8-9F85-96DD826D61ED}"/>
          </ac:spMkLst>
        </pc:spChg>
        <pc:spChg chg="add del mod">
          <ac:chgData name="Sean Feldman" userId="c0f75423fe67f72e" providerId="LiveId" clId="{159819AE-3381-4CD3-ADA4-EC4C3E111DFA}" dt="2019-12-14T07:02:52.728" v="1755"/>
          <ac:spMkLst>
            <pc:docMk/>
            <pc:sldMk cId="453507451" sldId="552"/>
            <ac:spMk id="5" creationId="{DA793813-1A5D-4159-92E5-73ABBBD54350}"/>
          </ac:spMkLst>
        </pc:spChg>
        <pc:spChg chg="add del mod">
          <ac:chgData name="Sean Feldman" userId="c0f75423fe67f72e" providerId="LiveId" clId="{159819AE-3381-4CD3-ADA4-EC4C3E111DFA}" dt="2019-12-14T07:03:20.544" v="2200"/>
          <ac:spMkLst>
            <pc:docMk/>
            <pc:sldMk cId="453507451" sldId="552"/>
            <ac:spMk id="6" creationId="{BF0B9C8B-F472-4A97-9CEE-B5A7F2EA3D50}"/>
          </ac:spMkLst>
        </pc:spChg>
        <pc:spChg chg="add del mod">
          <ac:chgData name="Sean Feldman" userId="c0f75423fe67f72e" providerId="LiveId" clId="{159819AE-3381-4CD3-ADA4-EC4C3E111DFA}" dt="2019-12-14T07:03:41.289" v="2690"/>
          <ac:spMkLst>
            <pc:docMk/>
            <pc:sldMk cId="453507451" sldId="552"/>
            <ac:spMk id="8" creationId="{CCE75E4F-609C-4447-A078-FB5A93452E60}"/>
          </ac:spMkLst>
        </pc:spChg>
        <pc:spChg chg="add del mod">
          <ac:chgData name="Sean Feldman" userId="c0f75423fe67f72e" providerId="LiveId" clId="{159819AE-3381-4CD3-ADA4-EC4C3E111DFA}" dt="2019-12-14T07:03:48.304" v="3127"/>
          <ac:spMkLst>
            <pc:docMk/>
            <pc:sldMk cId="453507451" sldId="552"/>
            <ac:spMk id="9" creationId="{191E634C-89A7-407E-AF57-DE9BD43FCFAF}"/>
          </ac:spMkLst>
        </pc:spChg>
        <pc:spChg chg="add del mod">
          <ac:chgData name="Sean Feldman" userId="c0f75423fe67f72e" providerId="LiveId" clId="{159819AE-3381-4CD3-ADA4-EC4C3E111DFA}" dt="2019-12-14T07:03:52.323" v="3572"/>
          <ac:spMkLst>
            <pc:docMk/>
            <pc:sldMk cId="453507451" sldId="552"/>
            <ac:spMk id="10" creationId="{0E3474D8-2DF2-46DA-B85B-EFBDB6B10520}"/>
          </ac:spMkLst>
        </pc:spChg>
        <pc:spChg chg="add del mod">
          <ac:chgData name="Sean Feldman" userId="c0f75423fe67f72e" providerId="LiveId" clId="{159819AE-3381-4CD3-ADA4-EC4C3E111DFA}" dt="2019-12-14T07:04:12.577" v="4009"/>
          <ac:spMkLst>
            <pc:docMk/>
            <pc:sldMk cId="453507451" sldId="552"/>
            <ac:spMk id="11" creationId="{27429D18-01BA-4973-A19F-70E0B429FEE1}"/>
          </ac:spMkLst>
        </pc:spChg>
        <pc:spChg chg="add del mod">
          <ac:chgData name="Sean Feldman" userId="c0f75423fe67f72e" providerId="LiveId" clId="{159819AE-3381-4CD3-ADA4-EC4C3E111DFA}" dt="2019-12-14T07:04:47.241" v="4454"/>
          <ac:spMkLst>
            <pc:docMk/>
            <pc:sldMk cId="453507451" sldId="552"/>
            <ac:spMk id="12" creationId="{FB364F26-FFE1-433B-B73C-CAD55AB8CD98}"/>
          </ac:spMkLst>
        </pc:spChg>
        <pc:spChg chg="add mod">
          <ac:chgData name="Sean Feldman" userId="c0f75423fe67f72e" providerId="LiveId" clId="{159819AE-3381-4CD3-ADA4-EC4C3E111DFA}" dt="2019-12-14T07:04:47.242" v="4457"/>
          <ac:spMkLst>
            <pc:docMk/>
            <pc:sldMk cId="453507451" sldId="552"/>
            <ac:spMk id="13" creationId="{5B81EA85-6E4A-4840-8B3F-9D4F3DA55DC4}"/>
          </ac:spMkLst>
        </pc:spChg>
      </pc:sldChg>
      <pc:sldChg chg="addSp delSp modSp">
        <pc:chgData name="Sean Feldman" userId="c0f75423fe67f72e" providerId="LiveId" clId="{159819AE-3381-4CD3-ADA4-EC4C3E111DFA}" dt="2019-12-14T07:04:47.246" v="4467"/>
        <pc:sldMkLst>
          <pc:docMk/>
          <pc:sldMk cId="3444251533" sldId="553"/>
        </pc:sldMkLst>
        <pc:spChg chg="add del mod">
          <ac:chgData name="Sean Feldman" userId="c0f75423fe67f72e" providerId="LiveId" clId="{159819AE-3381-4CD3-ADA4-EC4C3E111DFA}" dt="2019-12-14T07:00:16.923" v="1328"/>
          <ac:spMkLst>
            <pc:docMk/>
            <pc:sldMk cId="3444251533" sldId="553"/>
            <ac:spMk id="2" creationId="{3306AB35-C261-4D4E-98AE-117B9255BF1F}"/>
          </ac:spMkLst>
        </pc:spChg>
        <pc:spChg chg="add del mod">
          <ac:chgData name="Sean Feldman" userId="c0f75423fe67f72e" providerId="LiveId" clId="{159819AE-3381-4CD3-ADA4-EC4C3E111DFA}" dt="2019-12-14T07:02:52.731" v="1763"/>
          <ac:spMkLst>
            <pc:docMk/>
            <pc:sldMk cId="3444251533" sldId="553"/>
            <ac:spMk id="3" creationId="{5EF1FE06-1B74-44E8-BC21-FED39D0A4C07}"/>
          </ac:spMkLst>
        </pc:spChg>
        <pc:spChg chg="add del mod">
          <ac:chgData name="Sean Feldman" userId="c0f75423fe67f72e" providerId="LiveId" clId="{159819AE-3381-4CD3-ADA4-EC4C3E111DFA}" dt="2019-12-14T07:03:20.548" v="2210"/>
          <ac:spMkLst>
            <pc:docMk/>
            <pc:sldMk cId="3444251533" sldId="553"/>
            <ac:spMk id="5" creationId="{3D191523-6A27-4E6A-AFA8-186D059384E5}"/>
          </ac:spMkLst>
        </pc:spChg>
        <pc:spChg chg="add del mod">
          <ac:chgData name="Sean Feldman" userId="c0f75423fe67f72e" providerId="LiveId" clId="{159819AE-3381-4CD3-ADA4-EC4C3E111DFA}" dt="2019-12-14T07:03:41.292" v="2700"/>
          <ac:spMkLst>
            <pc:docMk/>
            <pc:sldMk cId="3444251533" sldId="553"/>
            <ac:spMk id="7" creationId="{D29206F7-505D-41DF-B4A6-99131CEE12FD}"/>
          </ac:spMkLst>
        </pc:spChg>
        <pc:spChg chg="add del mod">
          <ac:chgData name="Sean Feldman" userId="c0f75423fe67f72e" providerId="LiveId" clId="{159819AE-3381-4CD3-ADA4-EC4C3E111DFA}" dt="2019-12-14T07:03:48.307" v="3135"/>
          <ac:spMkLst>
            <pc:docMk/>
            <pc:sldMk cId="3444251533" sldId="553"/>
            <ac:spMk id="8" creationId="{790FB5EC-C0E4-4F6C-81BB-101FF8EAFBAF}"/>
          </ac:spMkLst>
        </pc:spChg>
        <pc:spChg chg="add del mod">
          <ac:chgData name="Sean Feldman" userId="c0f75423fe67f72e" providerId="LiveId" clId="{159819AE-3381-4CD3-ADA4-EC4C3E111DFA}" dt="2019-12-14T07:03:52.327" v="3582"/>
          <ac:spMkLst>
            <pc:docMk/>
            <pc:sldMk cId="3444251533" sldId="553"/>
            <ac:spMk id="9" creationId="{D27485B7-4194-4647-A411-FE2C62A0D777}"/>
          </ac:spMkLst>
        </pc:spChg>
        <pc:spChg chg="add del mod">
          <ac:chgData name="Sean Feldman" userId="c0f75423fe67f72e" providerId="LiveId" clId="{159819AE-3381-4CD3-ADA4-EC4C3E111DFA}" dt="2019-12-14T07:04:12.580" v="4017"/>
          <ac:spMkLst>
            <pc:docMk/>
            <pc:sldMk cId="3444251533" sldId="553"/>
            <ac:spMk id="10" creationId="{515A4BF6-20B6-437C-9A06-C45938FDB6AA}"/>
          </ac:spMkLst>
        </pc:spChg>
        <pc:spChg chg="add del mod">
          <ac:chgData name="Sean Feldman" userId="c0f75423fe67f72e" providerId="LiveId" clId="{159819AE-3381-4CD3-ADA4-EC4C3E111DFA}" dt="2019-12-14T07:04:47.244" v="4464"/>
          <ac:spMkLst>
            <pc:docMk/>
            <pc:sldMk cId="3444251533" sldId="553"/>
            <ac:spMk id="11" creationId="{D18C7F97-31AE-4E7F-A66A-C9D5D270C9ED}"/>
          </ac:spMkLst>
        </pc:spChg>
        <pc:spChg chg="add mod">
          <ac:chgData name="Sean Feldman" userId="c0f75423fe67f72e" providerId="LiveId" clId="{159819AE-3381-4CD3-ADA4-EC4C3E111DFA}" dt="2019-12-14T07:04:47.246" v="4467"/>
          <ac:spMkLst>
            <pc:docMk/>
            <pc:sldMk cId="3444251533" sldId="553"/>
            <ac:spMk id="12" creationId="{F933664E-99AD-486B-A23A-0D8597550BDD}"/>
          </ac:spMkLst>
        </pc:spChg>
      </pc:sldChg>
      <pc:sldChg chg="addSp delSp modSp">
        <pc:chgData name="Sean Feldman" userId="c0f75423fe67f72e" providerId="LiveId" clId="{159819AE-3381-4CD3-ADA4-EC4C3E111DFA}" dt="2019-12-14T07:04:47.253" v="4487"/>
        <pc:sldMkLst>
          <pc:docMk/>
          <pc:sldMk cId="2875136623" sldId="554"/>
        </pc:sldMkLst>
        <pc:spChg chg="add del mod">
          <ac:chgData name="Sean Feldman" userId="c0f75423fe67f72e" providerId="LiveId" clId="{159819AE-3381-4CD3-ADA4-EC4C3E111DFA}" dt="2019-12-14T07:00:16.931" v="1348"/>
          <ac:spMkLst>
            <pc:docMk/>
            <pc:sldMk cId="2875136623" sldId="554"/>
            <ac:spMk id="2" creationId="{EBE286A2-04EF-4C13-94C9-1520B041DD91}"/>
          </ac:spMkLst>
        </pc:spChg>
        <pc:spChg chg="add del mod">
          <ac:chgData name="Sean Feldman" userId="c0f75423fe67f72e" providerId="LiveId" clId="{159819AE-3381-4CD3-ADA4-EC4C3E111DFA}" dt="2019-12-14T07:02:52.736" v="1779"/>
          <ac:spMkLst>
            <pc:docMk/>
            <pc:sldMk cId="2875136623" sldId="554"/>
            <ac:spMk id="3" creationId="{E0E94A61-4E8E-4519-9394-C80AA1A37036}"/>
          </ac:spMkLst>
        </pc:spChg>
        <pc:spChg chg="add del mod">
          <ac:chgData name="Sean Feldman" userId="c0f75423fe67f72e" providerId="LiveId" clId="{159819AE-3381-4CD3-ADA4-EC4C3E111DFA}" dt="2019-12-14T07:03:20.556" v="2230"/>
          <ac:spMkLst>
            <pc:docMk/>
            <pc:sldMk cId="2875136623" sldId="554"/>
            <ac:spMk id="5" creationId="{D5889C6F-3324-4178-900C-9D588099586F}"/>
          </ac:spMkLst>
        </pc:spChg>
        <pc:spChg chg="add del mod">
          <ac:chgData name="Sean Feldman" userId="c0f75423fe67f72e" providerId="LiveId" clId="{159819AE-3381-4CD3-ADA4-EC4C3E111DFA}" dt="2019-12-14T07:03:41.300" v="2720"/>
          <ac:spMkLst>
            <pc:docMk/>
            <pc:sldMk cId="2875136623" sldId="554"/>
            <ac:spMk id="6" creationId="{77BA61C9-17CE-4CB9-8F06-5C6D3753C518}"/>
          </ac:spMkLst>
        </pc:spChg>
        <pc:spChg chg="add del mod">
          <ac:chgData name="Sean Feldman" userId="c0f75423fe67f72e" providerId="LiveId" clId="{159819AE-3381-4CD3-ADA4-EC4C3E111DFA}" dt="2019-12-14T07:03:48.312" v="3151"/>
          <ac:spMkLst>
            <pc:docMk/>
            <pc:sldMk cId="2875136623" sldId="554"/>
            <ac:spMk id="7" creationId="{F8D59C2A-E004-4C1C-85BC-97E2C166E75E}"/>
          </ac:spMkLst>
        </pc:spChg>
        <pc:spChg chg="add del mod">
          <ac:chgData name="Sean Feldman" userId="c0f75423fe67f72e" providerId="LiveId" clId="{159819AE-3381-4CD3-ADA4-EC4C3E111DFA}" dt="2019-12-14T07:03:52.334" v="3602"/>
          <ac:spMkLst>
            <pc:docMk/>
            <pc:sldMk cId="2875136623" sldId="554"/>
            <ac:spMk id="8" creationId="{EC9CC31D-F886-4CE1-A96E-08B20CD29879}"/>
          </ac:spMkLst>
        </pc:spChg>
        <pc:spChg chg="add del mod">
          <ac:chgData name="Sean Feldman" userId="c0f75423fe67f72e" providerId="LiveId" clId="{159819AE-3381-4CD3-ADA4-EC4C3E111DFA}" dt="2019-12-14T07:04:12.585" v="4033"/>
          <ac:spMkLst>
            <pc:docMk/>
            <pc:sldMk cId="2875136623" sldId="554"/>
            <ac:spMk id="9" creationId="{27D35C6B-249D-4B6E-9C0C-C15085626F20}"/>
          </ac:spMkLst>
        </pc:spChg>
        <pc:spChg chg="add del mod">
          <ac:chgData name="Sean Feldman" userId="c0f75423fe67f72e" providerId="LiveId" clId="{159819AE-3381-4CD3-ADA4-EC4C3E111DFA}" dt="2019-12-14T07:04:47.252" v="4484"/>
          <ac:spMkLst>
            <pc:docMk/>
            <pc:sldMk cId="2875136623" sldId="554"/>
            <ac:spMk id="11" creationId="{090807BB-1DFB-47DB-B3DD-04DE7B25A2CE}"/>
          </ac:spMkLst>
        </pc:spChg>
        <pc:spChg chg="add mod">
          <ac:chgData name="Sean Feldman" userId="c0f75423fe67f72e" providerId="LiveId" clId="{159819AE-3381-4CD3-ADA4-EC4C3E111DFA}" dt="2019-12-14T07:04:47.253" v="4487"/>
          <ac:spMkLst>
            <pc:docMk/>
            <pc:sldMk cId="2875136623" sldId="554"/>
            <ac:spMk id="12" creationId="{8DE25D57-00E1-475A-BE3E-601AD172EF5A}"/>
          </ac:spMkLst>
        </pc:spChg>
      </pc:sldChg>
      <pc:sldChg chg="addSp delSp modSp">
        <pc:chgData name="Sean Feldman" userId="c0f75423fe67f72e" providerId="LiveId" clId="{159819AE-3381-4CD3-ADA4-EC4C3E111DFA}" dt="2019-12-14T07:04:47.250" v="4477"/>
        <pc:sldMkLst>
          <pc:docMk/>
          <pc:sldMk cId="3171585455" sldId="555"/>
        </pc:sldMkLst>
        <pc:spChg chg="add del mod">
          <ac:chgData name="Sean Feldman" userId="c0f75423fe67f72e" providerId="LiveId" clId="{159819AE-3381-4CD3-ADA4-EC4C3E111DFA}" dt="2019-12-14T07:00:16.927" v="1338"/>
          <ac:spMkLst>
            <pc:docMk/>
            <pc:sldMk cId="3171585455" sldId="555"/>
            <ac:spMk id="3" creationId="{D9B2E80B-CE26-45E9-B5BF-CC642954539F}"/>
          </ac:spMkLst>
        </pc:spChg>
        <pc:spChg chg="add del mod">
          <ac:chgData name="Sean Feldman" userId="c0f75423fe67f72e" providerId="LiveId" clId="{159819AE-3381-4CD3-ADA4-EC4C3E111DFA}" dt="2019-12-14T07:02:52.734" v="1771"/>
          <ac:spMkLst>
            <pc:docMk/>
            <pc:sldMk cId="3171585455" sldId="555"/>
            <ac:spMk id="5" creationId="{ED713C20-E061-4EBB-9FB2-6AA3FDB32C90}"/>
          </ac:spMkLst>
        </pc:spChg>
        <pc:spChg chg="add del mod">
          <ac:chgData name="Sean Feldman" userId="c0f75423fe67f72e" providerId="LiveId" clId="{159819AE-3381-4CD3-ADA4-EC4C3E111DFA}" dt="2019-12-14T07:03:20.552" v="2220"/>
          <ac:spMkLst>
            <pc:docMk/>
            <pc:sldMk cId="3171585455" sldId="555"/>
            <ac:spMk id="6" creationId="{504ADED6-B367-4F26-93D9-F9C91705CE3A}"/>
          </ac:spMkLst>
        </pc:spChg>
        <pc:spChg chg="add del mod">
          <ac:chgData name="Sean Feldman" userId="c0f75423fe67f72e" providerId="LiveId" clId="{159819AE-3381-4CD3-ADA4-EC4C3E111DFA}" dt="2019-12-14T07:03:41.296" v="2710"/>
          <ac:spMkLst>
            <pc:docMk/>
            <pc:sldMk cId="3171585455" sldId="555"/>
            <ac:spMk id="7" creationId="{699CCC61-4A45-49E0-B80F-ABC07ECE4056}"/>
          </ac:spMkLst>
        </pc:spChg>
        <pc:spChg chg="add del mod">
          <ac:chgData name="Sean Feldman" userId="c0f75423fe67f72e" providerId="LiveId" clId="{159819AE-3381-4CD3-ADA4-EC4C3E111DFA}" dt="2019-12-14T07:03:48.310" v="3143"/>
          <ac:spMkLst>
            <pc:docMk/>
            <pc:sldMk cId="3171585455" sldId="555"/>
            <ac:spMk id="8" creationId="{1EAEF8C0-61F4-4C1B-AF57-FF3088FC0B00}"/>
          </ac:spMkLst>
        </pc:spChg>
        <pc:spChg chg="add del mod">
          <ac:chgData name="Sean Feldman" userId="c0f75423fe67f72e" providerId="LiveId" clId="{159819AE-3381-4CD3-ADA4-EC4C3E111DFA}" dt="2019-12-14T07:03:52.331" v="3592"/>
          <ac:spMkLst>
            <pc:docMk/>
            <pc:sldMk cId="3171585455" sldId="555"/>
            <ac:spMk id="9" creationId="{0EB3FF0C-2A72-42CE-BBB7-79DBB8700CC1}"/>
          </ac:spMkLst>
        </pc:spChg>
        <pc:spChg chg="add del mod">
          <ac:chgData name="Sean Feldman" userId="c0f75423fe67f72e" providerId="LiveId" clId="{159819AE-3381-4CD3-ADA4-EC4C3E111DFA}" dt="2019-12-14T07:04:12.583" v="4025"/>
          <ac:spMkLst>
            <pc:docMk/>
            <pc:sldMk cId="3171585455" sldId="555"/>
            <ac:spMk id="10" creationId="{1D0EB5CF-E64B-48B8-B40B-54CB94063D3A}"/>
          </ac:spMkLst>
        </pc:spChg>
        <pc:spChg chg="add del mod">
          <ac:chgData name="Sean Feldman" userId="c0f75423fe67f72e" providerId="LiveId" clId="{159819AE-3381-4CD3-ADA4-EC4C3E111DFA}" dt="2019-12-14T07:04:47.248" v="4474"/>
          <ac:spMkLst>
            <pc:docMk/>
            <pc:sldMk cId="3171585455" sldId="555"/>
            <ac:spMk id="11" creationId="{B223C6D9-B119-4188-A3A3-8240D6AD69B2}"/>
          </ac:spMkLst>
        </pc:spChg>
        <pc:spChg chg="add mod">
          <ac:chgData name="Sean Feldman" userId="c0f75423fe67f72e" providerId="LiveId" clId="{159819AE-3381-4CD3-ADA4-EC4C3E111DFA}" dt="2019-12-14T07:04:47.250" v="4477"/>
          <ac:spMkLst>
            <pc:docMk/>
            <pc:sldMk cId="3171585455" sldId="555"/>
            <ac:spMk id="12" creationId="{A2D5E382-8D70-499D-83D3-915F4C817349}"/>
          </ac:spMkLst>
        </pc:spChg>
      </pc:sldChg>
      <pc:sldChg chg="addSp delSp modSp">
        <pc:chgData name="Sean Feldman" userId="c0f75423fe67f72e" providerId="LiveId" clId="{159819AE-3381-4CD3-ADA4-EC4C3E111DFA}" dt="2019-12-14T07:04:47.257" v="4497"/>
        <pc:sldMkLst>
          <pc:docMk/>
          <pc:sldMk cId="1905645827" sldId="556"/>
        </pc:sldMkLst>
        <pc:spChg chg="add del mod">
          <ac:chgData name="Sean Feldman" userId="c0f75423fe67f72e" providerId="LiveId" clId="{159819AE-3381-4CD3-ADA4-EC4C3E111DFA}" dt="2019-12-14T07:00:16.935" v="1358"/>
          <ac:spMkLst>
            <pc:docMk/>
            <pc:sldMk cId="1905645827" sldId="556"/>
            <ac:spMk id="2" creationId="{B96B3294-72C4-46D5-8A4B-3450C4DB975E}"/>
          </ac:spMkLst>
        </pc:spChg>
        <pc:spChg chg="add del mod">
          <ac:chgData name="Sean Feldman" userId="c0f75423fe67f72e" providerId="LiveId" clId="{159819AE-3381-4CD3-ADA4-EC4C3E111DFA}" dt="2019-12-14T07:02:52.739" v="1787"/>
          <ac:spMkLst>
            <pc:docMk/>
            <pc:sldMk cId="1905645827" sldId="556"/>
            <ac:spMk id="3" creationId="{6DB3C3C1-8AC0-4ABB-97C2-F7F9B96F752A}"/>
          </ac:spMkLst>
        </pc:spChg>
        <pc:spChg chg="add del mod">
          <ac:chgData name="Sean Feldman" userId="c0f75423fe67f72e" providerId="LiveId" clId="{159819AE-3381-4CD3-ADA4-EC4C3E111DFA}" dt="2019-12-14T07:03:20.560" v="2240"/>
          <ac:spMkLst>
            <pc:docMk/>
            <pc:sldMk cId="1905645827" sldId="556"/>
            <ac:spMk id="17" creationId="{07384888-F309-442C-8230-F74BC1C81D75}"/>
          </ac:spMkLst>
        </pc:spChg>
        <pc:spChg chg="add del mod">
          <ac:chgData name="Sean Feldman" userId="c0f75423fe67f72e" providerId="LiveId" clId="{159819AE-3381-4CD3-ADA4-EC4C3E111DFA}" dt="2019-12-14T07:03:41.304" v="2730"/>
          <ac:spMkLst>
            <pc:docMk/>
            <pc:sldMk cId="1905645827" sldId="556"/>
            <ac:spMk id="18" creationId="{AE303CB8-C8C8-4AFA-B9D6-82899B14BF0C}"/>
          </ac:spMkLst>
        </pc:spChg>
        <pc:spChg chg="add del mod">
          <ac:chgData name="Sean Feldman" userId="c0f75423fe67f72e" providerId="LiveId" clId="{159819AE-3381-4CD3-ADA4-EC4C3E111DFA}" dt="2019-12-14T07:03:48.315" v="3159"/>
          <ac:spMkLst>
            <pc:docMk/>
            <pc:sldMk cId="1905645827" sldId="556"/>
            <ac:spMk id="19" creationId="{598F19EE-A044-46E0-B2D3-9A8AF983AFAD}"/>
          </ac:spMkLst>
        </pc:spChg>
        <pc:spChg chg="add del mod">
          <ac:chgData name="Sean Feldman" userId="c0f75423fe67f72e" providerId="LiveId" clId="{159819AE-3381-4CD3-ADA4-EC4C3E111DFA}" dt="2019-12-14T07:03:52.338" v="3612"/>
          <ac:spMkLst>
            <pc:docMk/>
            <pc:sldMk cId="1905645827" sldId="556"/>
            <ac:spMk id="20" creationId="{6A650C50-7F59-4DB1-9CA3-EDF9C7ED08E6}"/>
          </ac:spMkLst>
        </pc:spChg>
        <pc:spChg chg="add del mod">
          <ac:chgData name="Sean Feldman" userId="c0f75423fe67f72e" providerId="LiveId" clId="{159819AE-3381-4CD3-ADA4-EC4C3E111DFA}" dt="2019-12-14T07:04:12.588" v="4041"/>
          <ac:spMkLst>
            <pc:docMk/>
            <pc:sldMk cId="1905645827" sldId="556"/>
            <ac:spMk id="21" creationId="{A5E7915D-8410-43BD-A769-12CD47DB9DBB}"/>
          </ac:spMkLst>
        </pc:spChg>
        <pc:spChg chg="add del mod">
          <ac:chgData name="Sean Feldman" userId="c0f75423fe67f72e" providerId="LiveId" clId="{159819AE-3381-4CD3-ADA4-EC4C3E111DFA}" dt="2019-12-14T07:04:47.256" v="4494"/>
          <ac:spMkLst>
            <pc:docMk/>
            <pc:sldMk cId="1905645827" sldId="556"/>
            <ac:spMk id="22" creationId="{756C3FB5-8FCF-427F-AD44-81089AF7C8A5}"/>
          </ac:spMkLst>
        </pc:spChg>
        <pc:spChg chg="add mod">
          <ac:chgData name="Sean Feldman" userId="c0f75423fe67f72e" providerId="LiveId" clId="{159819AE-3381-4CD3-ADA4-EC4C3E111DFA}" dt="2019-12-14T07:04:47.257" v="4497"/>
          <ac:spMkLst>
            <pc:docMk/>
            <pc:sldMk cId="1905645827" sldId="556"/>
            <ac:spMk id="23" creationId="{D931E243-CFE7-4F92-95CF-E178AF62D959}"/>
          </ac:spMkLst>
        </pc:spChg>
      </pc:sldChg>
      <pc:sldChg chg="addSp delSp modSp">
        <pc:chgData name="Sean Feldman" userId="c0f75423fe67f72e" providerId="LiveId" clId="{159819AE-3381-4CD3-ADA4-EC4C3E111DFA}" dt="2019-12-14T07:04:47.259" v="4502"/>
        <pc:sldMkLst>
          <pc:docMk/>
          <pc:sldMk cId="1991580435" sldId="557"/>
        </pc:sldMkLst>
        <pc:spChg chg="add del mod">
          <ac:chgData name="Sean Feldman" userId="c0f75423fe67f72e" providerId="LiveId" clId="{159819AE-3381-4CD3-ADA4-EC4C3E111DFA}" dt="2019-12-14T07:00:16.936" v="1363"/>
          <ac:spMkLst>
            <pc:docMk/>
            <pc:sldMk cId="1991580435" sldId="557"/>
            <ac:spMk id="3" creationId="{9EE9E933-A2F2-4EFE-89F0-451AF23DC5F2}"/>
          </ac:spMkLst>
        </pc:spChg>
        <pc:spChg chg="add del mod">
          <ac:chgData name="Sean Feldman" userId="c0f75423fe67f72e" providerId="LiveId" clId="{159819AE-3381-4CD3-ADA4-EC4C3E111DFA}" dt="2019-12-14T07:02:52.740" v="1791"/>
          <ac:spMkLst>
            <pc:docMk/>
            <pc:sldMk cId="1991580435" sldId="557"/>
            <ac:spMk id="4" creationId="{91BDE458-CD7B-4653-8475-EC53CB3BB5F6}"/>
          </ac:spMkLst>
        </pc:spChg>
        <pc:spChg chg="add del mod">
          <ac:chgData name="Sean Feldman" userId="c0f75423fe67f72e" providerId="LiveId" clId="{159819AE-3381-4CD3-ADA4-EC4C3E111DFA}" dt="2019-12-14T07:03:20.562" v="2245"/>
          <ac:spMkLst>
            <pc:docMk/>
            <pc:sldMk cId="1991580435" sldId="557"/>
            <ac:spMk id="5" creationId="{45304FC4-8DE9-461E-ADD3-AB42FBB97496}"/>
          </ac:spMkLst>
        </pc:spChg>
        <pc:spChg chg="add del mod">
          <ac:chgData name="Sean Feldman" userId="c0f75423fe67f72e" providerId="LiveId" clId="{159819AE-3381-4CD3-ADA4-EC4C3E111DFA}" dt="2019-12-14T07:03:41.306" v="2735"/>
          <ac:spMkLst>
            <pc:docMk/>
            <pc:sldMk cId="1991580435" sldId="557"/>
            <ac:spMk id="6" creationId="{647FDF55-922E-4C76-8FBB-BD46BDC5B152}"/>
          </ac:spMkLst>
        </pc:spChg>
        <pc:spChg chg="add del mod">
          <ac:chgData name="Sean Feldman" userId="c0f75423fe67f72e" providerId="LiveId" clId="{159819AE-3381-4CD3-ADA4-EC4C3E111DFA}" dt="2019-12-14T07:03:48.316" v="3163"/>
          <ac:spMkLst>
            <pc:docMk/>
            <pc:sldMk cId="1991580435" sldId="557"/>
            <ac:spMk id="7" creationId="{655182AA-C5B0-4B59-B0BD-65430489016F}"/>
          </ac:spMkLst>
        </pc:spChg>
        <pc:spChg chg="add del mod">
          <ac:chgData name="Sean Feldman" userId="c0f75423fe67f72e" providerId="LiveId" clId="{159819AE-3381-4CD3-ADA4-EC4C3E111DFA}" dt="2019-12-14T07:03:52.340" v="3617"/>
          <ac:spMkLst>
            <pc:docMk/>
            <pc:sldMk cId="1991580435" sldId="557"/>
            <ac:spMk id="8" creationId="{E0169D9D-80D8-403B-BFBC-0A71E8B21CD6}"/>
          </ac:spMkLst>
        </pc:spChg>
        <pc:spChg chg="add del mod">
          <ac:chgData name="Sean Feldman" userId="c0f75423fe67f72e" providerId="LiveId" clId="{159819AE-3381-4CD3-ADA4-EC4C3E111DFA}" dt="2019-12-14T07:04:12.590" v="4045"/>
          <ac:spMkLst>
            <pc:docMk/>
            <pc:sldMk cId="1991580435" sldId="557"/>
            <ac:spMk id="9" creationId="{6295D8F5-2BA4-4457-9F46-724CB6744353}"/>
          </ac:spMkLst>
        </pc:spChg>
        <pc:spChg chg="add del mod">
          <ac:chgData name="Sean Feldman" userId="c0f75423fe67f72e" providerId="LiveId" clId="{159819AE-3381-4CD3-ADA4-EC4C3E111DFA}" dt="2019-12-14T07:04:47.258" v="4499"/>
          <ac:spMkLst>
            <pc:docMk/>
            <pc:sldMk cId="1991580435" sldId="557"/>
            <ac:spMk id="10" creationId="{91F16C86-F194-474A-B80E-72F2A185E54A}"/>
          </ac:spMkLst>
        </pc:spChg>
        <pc:spChg chg="add mod">
          <ac:chgData name="Sean Feldman" userId="c0f75423fe67f72e" providerId="LiveId" clId="{159819AE-3381-4CD3-ADA4-EC4C3E111DFA}" dt="2019-12-14T07:04:47.259" v="4502"/>
          <ac:spMkLst>
            <pc:docMk/>
            <pc:sldMk cId="1991580435" sldId="557"/>
            <ac:spMk id="11" creationId="{D569FF60-E183-4507-B0EF-C78E915E8B2C}"/>
          </ac:spMkLst>
        </pc:spChg>
      </pc:sldChg>
      <pc:sldChg chg="addSp delSp modSp">
        <pc:chgData name="Sean Feldman" userId="c0f75423fe67f72e" providerId="LiveId" clId="{159819AE-3381-4CD3-ADA4-EC4C3E111DFA}" dt="2019-12-14T07:04:47.263" v="4512"/>
        <pc:sldMkLst>
          <pc:docMk/>
          <pc:sldMk cId="3610532850" sldId="558"/>
        </pc:sldMkLst>
        <pc:spChg chg="add del mod">
          <ac:chgData name="Sean Feldman" userId="c0f75423fe67f72e" providerId="LiveId" clId="{159819AE-3381-4CD3-ADA4-EC4C3E111DFA}" dt="2019-12-14T07:00:16.940" v="1373"/>
          <ac:spMkLst>
            <pc:docMk/>
            <pc:sldMk cId="3610532850" sldId="558"/>
            <ac:spMk id="2" creationId="{8649C140-2EC8-4468-8276-1BF73E920332}"/>
          </ac:spMkLst>
        </pc:spChg>
        <pc:spChg chg="add del mod">
          <ac:chgData name="Sean Feldman" userId="c0f75423fe67f72e" providerId="LiveId" clId="{159819AE-3381-4CD3-ADA4-EC4C3E111DFA}" dt="2019-12-14T07:02:52.742" v="1799"/>
          <ac:spMkLst>
            <pc:docMk/>
            <pc:sldMk cId="3610532850" sldId="558"/>
            <ac:spMk id="3" creationId="{B9C36035-D800-4529-9417-FE64F3532EFF}"/>
          </ac:spMkLst>
        </pc:spChg>
        <pc:spChg chg="add del mod">
          <ac:chgData name="Sean Feldman" userId="c0f75423fe67f72e" providerId="LiveId" clId="{159819AE-3381-4CD3-ADA4-EC4C3E111DFA}" dt="2019-12-14T07:03:20.566" v="2255"/>
          <ac:spMkLst>
            <pc:docMk/>
            <pc:sldMk cId="3610532850" sldId="558"/>
            <ac:spMk id="6" creationId="{4851DB17-2AFC-4771-A0C0-5B8DF8DBD68D}"/>
          </ac:spMkLst>
        </pc:spChg>
        <pc:spChg chg="add del mod">
          <ac:chgData name="Sean Feldman" userId="c0f75423fe67f72e" providerId="LiveId" clId="{159819AE-3381-4CD3-ADA4-EC4C3E111DFA}" dt="2019-12-14T07:03:41.310" v="2745"/>
          <ac:spMkLst>
            <pc:docMk/>
            <pc:sldMk cId="3610532850" sldId="558"/>
            <ac:spMk id="7" creationId="{61E3DF7C-3E76-4A66-8829-20820248442C}"/>
          </ac:spMkLst>
        </pc:spChg>
        <pc:spChg chg="add del mod">
          <ac:chgData name="Sean Feldman" userId="c0f75423fe67f72e" providerId="LiveId" clId="{159819AE-3381-4CD3-ADA4-EC4C3E111DFA}" dt="2019-12-14T07:03:48.319" v="3171"/>
          <ac:spMkLst>
            <pc:docMk/>
            <pc:sldMk cId="3610532850" sldId="558"/>
            <ac:spMk id="8" creationId="{43956972-3069-4434-8FE6-E10BE53D9A43}"/>
          </ac:spMkLst>
        </pc:spChg>
        <pc:spChg chg="add del mod">
          <ac:chgData name="Sean Feldman" userId="c0f75423fe67f72e" providerId="LiveId" clId="{159819AE-3381-4CD3-ADA4-EC4C3E111DFA}" dt="2019-12-14T07:03:52.344" v="3627"/>
          <ac:spMkLst>
            <pc:docMk/>
            <pc:sldMk cId="3610532850" sldId="558"/>
            <ac:spMk id="9" creationId="{F3102F94-03BD-450C-A5B2-D985896D734B}"/>
          </ac:spMkLst>
        </pc:spChg>
        <pc:spChg chg="add del mod">
          <ac:chgData name="Sean Feldman" userId="c0f75423fe67f72e" providerId="LiveId" clId="{159819AE-3381-4CD3-ADA4-EC4C3E111DFA}" dt="2019-12-14T07:04:12.592" v="4053"/>
          <ac:spMkLst>
            <pc:docMk/>
            <pc:sldMk cId="3610532850" sldId="558"/>
            <ac:spMk id="10" creationId="{26868BA5-A264-4035-88DA-E3265FD40290}"/>
          </ac:spMkLst>
        </pc:spChg>
        <pc:spChg chg="add del mod">
          <ac:chgData name="Sean Feldman" userId="c0f75423fe67f72e" providerId="LiveId" clId="{159819AE-3381-4CD3-ADA4-EC4C3E111DFA}" dt="2019-12-14T07:04:47.261" v="4509"/>
          <ac:spMkLst>
            <pc:docMk/>
            <pc:sldMk cId="3610532850" sldId="558"/>
            <ac:spMk id="11" creationId="{4B0E8982-1A19-4550-9162-B458FEF7F408}"/>
          </ac:spMkLst>
        </pc:spChg>
        <pc:spChg chg="add mod">
          <ac:chgData name="Sean Feldman" userId="c0f75423fe67f72e" providerId="LiveId" clId="{159819AE-3381-4CD3-ADA4-EC4C3E111DFA}" dt="2019-12-14T07:04:47.263" v="4512"/>
          <ac:spMkLst>
            <pc:docMk/>
            <pc:sldMk cId="3610532850" sldId="558"/>
            <ac:spMk id="12" creationId="{63471B32-059E-4C83-BF10-07DA3F23D4EC}"/>
          </ac:spMkLst>
        </pc:spChg>
      </pc:sldChg>
      <pc:sldChg chg="addSp delSp modSp">
        <pc:chgData name="Sean Feldman" userId="c0f75423fe67f72e" providerId="LiveId" clId="{159819AE-3381-4CD3-ADA4-EC4C3E111DFA}" dt="2019-12-14T07:04:47.269" v="4527"/>
        <pc:sldMkLst>
          <pc:docMk/>
          <pc:sldMk cId="859521994" sldId="559"/>
        </pc:sldMkLst>
        <pc:spChg chg="add del mod">
          <ac:chgData name="Sean Feldman" userId="c0f75423fe67f72e" providerId="LiveId" clId="{159819AE-3381-4CD3-ADA4-EC4C3E111DFA}" dt="2019-12-14T07:00:16.946" v="1388"/>
          <ac:spMkLst>
            <pc:docMk/>
            <pc:sldMk cId="859521994" sldId="559"/>
            <ac:spMk id="2" creationId="{2511C3F5-6BD4-4D91-8C3B-A8F750774343}"/>
          </ac:spMkLst>
        </pc:spChg>
        <pc:spChg chg="add del mod">
          <ac:chgData name="Sean Feldman" userId="c0f75423fe67f72e" providerId="LiveId" clId="{159819AE-3381-4CD3-ADA4-EC4C3E111DFA}" dt="2019-12-14T07:02:52.746" v="1811"/>
          <ac:spMkLst>
            <pc:docMk/>
            <pc:sldMk cId="859521994" sldId="559"/>
            <ac:spMk id="3" creationId="{D9BBFB6F-5B6B-4EE2-9B58-7528F5AB50F1}"/>
          </ac:spMkLst>
        </pc:spChg>
        <pc:spChg chg="add del mod">
          <ac:chgData name="Sean Feldman" userId="c0f75423fe67f72e" providerId="LiveId" clId="{159819AE-3381-4CD3-ADA4-EC4C3E111DFA}" dt="2019-12-14T07:03:20.572" v="2270"/>
          <ac:spMkLst>
            <pc:docMk/>
            <pc:sldMk cId="859521994" sldId="559"/>
            <ac:spMk id="4" creationId="{199F2044-E606-401A-956B-81975AD9DFA9}"/>
          </ac:spMkLst>
        </pc:spChg>
        <pc:spChg chg="add del mod">
          <ac:chgData name="Sean Feldman" userId="c0f75423fe67f72e" providerId="LiveId" clId="{159819AE-3381-4CD3-ADA4-EC4C3E111DFA}" dt="2019-12-14T07:03:41.315" v="2760"/>
          <ac:spMkLst>
            <pc:docMk/>
            <pc:sldMk cId="859521994" sldId="559"/>
            <ac:spMk id="6" creationId="{E534935F-CF9C-4579-9C62-849D10A06C6F}"/>
          </ac:spMkLst>
        </pc:spChg>
        <pc:spChg chg="add del mod">
          <ac:chgData name="Sean Feldman" userId="c0f75423fe67f72e" providerId="LiveId" clId="{159819AE-3381-4CD3-ADA4-EC4C3E111DFA}" dt="2019-12-14T07:03:48.323" v="3183"/>
          <ac:spMkLst>
            <pc:docMk/>
            <pc:sldMk cId="859521994" sldId="559"/>
            <ac:spMk id="8" creationId="{6A283C11-A6DD-493C-8C3D-3E46AB6F419C}"/>
          </ac:spMkLst>
        </pc:spChg>
        <pc:spChg chg="add del mod">
          <ac:chgData name="Sean Feldman" userId="c0f75423fe67f72e" providerId="LiveId" clId="{159819AE-3381-4CD3-ADA4-EC4C3E111DFA}" dt="2019-12-14T07:03:52.350" v="3642"/>
          <ac:spMkLst>
            <pc:docMk/>
            <pc:sldMk cId="859521994" sldId="559"/>
            <ac:spMk id="9" creationId="{53845CA4-E0F7-463F-95C3-78F4DB276287}"/>
          </ac:spMkLst>
        </pc:spChg>
        <pc:spChg chg="add del mod">
          <ac:chgData name="Sean Feldman" userId="c0f75423fe67f72e" providerId="LiveId" clId="{159819AE-3381-4CD3-ADA4-EC4C3E111DFA}" dt="2019-12-14T07:04:12.597" v="4065"/>
          <ac:spMkLst>
            <pc:docMk/>
            <pc:sldMk cId="859521994" sldId="559"/>
            <ac:spMk id="10" creationId="{B9B08CC5-A986-4EA9-9DE7-E64C702C96D3}"/>
          </ac:spMkLst>
        </pc:spChg>
        <pc:spChg chg="add del mod">
          <ac:chgData name="Sean Feldman" userId="c0f75423fe67f72e" providerId="LiveId" clId="{159819AE-3381-4CD3-ADA4-EC4C3E111DFA}" dt="2019-12-14T07:04:47.267" v="4524"/>
          <ac:spMkLst>
            <pc:docMk/>
            <pc:sldMk cId="859521994" sldId="559"/>
            <ac:spMk id="11" creationId="{E237461B-EDEE-4940-93F5-A60654BB50F4}"/>
          </ac:spMkLst>
        </pc:spChg>
        <pc:spChg chg="add mod">
          <ac:chgData name="Sean Feldman" userId="c0f75423fe67f72e" providerId="LiveId" clId="{159819AE-3381-4CD3-ADA4-EC4C3E111DFA}" dt="2019-12-14T07:04:47.269" v="4527"/>
          <ac:spMkLst>
            <pc:docMk/>
            <pc:sldMk cId="859521994" sldId="559"/>
            <ac:spMk id="12" creationId="{9538DFE8-8102-4947-B745-6B81D6F1E2ED}"/>
          </ac:spMkLst>
        </pc:spChg>
      </pc:sldChg>
      <pc:sldChg chg="addSp delSp modSp">
        <pc:chgData name="Sean Feldman" userId="c0f75423fe67f72e" providerId="LiveId" clId="{159819AE-3381-4CD3-ADA4-EC4C3E111DFA}" dt="2019-12-14T07:04:47.271" v="4532"/>
        <pc:sldMkLst>
          <pc:docMk/>
          <pc:sldMk cId="1831000498" sldId="560"/>
        </pc:sldMkLst>
        <pc:spChg chg="add del mod">
          <ac:chgData name="Sean Feldman" userId="c0f75423fe67f72e" providerId="LiveId" clId="{159819AE-3381-4CD3-ADA4-EC4C3E111DFA}" dt="2019-12-14T07:00:16.948" v="1393"/>
          <ac:spMkLst>
            <pc:docMk/>
            <pc:sldMk cId="1831000498" sldId="560"/>
            <ac:spMk id="3" creationId="{B3944EB4-4348-424A-B281-753EAA9CBF21}"/>
          </ac:spMkLst>
        </pc:spChg>
        <pc:spChg chg="add del mod">
          <ac:chgData name="Sean Feldman" userId="c0f75423fe67f72e" providerId="LiveId" clId="{159819AE-3381-4CD3-ADA4-EC4C3E111DFA}" dt="2019-12-14T07:02:52.747" v="1815"/>
          <ac:spMkLst>
            <pc:docMk/>
            <pc:sldMk cId="1831000498" sldId="560"/>
            <ac:spMk id="4" creationId="{61E299A1-08A6-44E8-8C14-7FCB1E5D13F0}"/>
          </ac:spMkLst>
        </pc:spChg>
        <pc:spChg chg="add del mod">
          <ac:chgData name="Sean Feldman" userId="c0f75423fe67f72e" providerId="LiveId" clId="{159819AE-3381-4CD3-ADA4-EC4C3E111DFA}" dt="2019-12-14T07:03:20.574" v="2275"/>
          <ac:spMkLst>
            <pc:docMk/>
            <pc:sldMk cId="1831000498" sldId="560"/>
            <ac:spMk id="5" creationId="{11F7215D-110D-4D85-AED1-FF5C753C5A4A}"/>
          </ac:spMkLst>
        </pc:spChg>
        <pc:spChg chg="add del mod">
          <ac:chgData name="Sean Feldman" userId="c0f75423fe67f72e" providerId="LiveId" clId="{159819AE-3381-4CD3-ADA4-EC4C3E111DFA}" dt="2019-12-14T07:03:41.317" v="2765"/>
          <ac:spMkLst>
            <pc:docMk/>
            <pc:sldMk cId="1831000498" sldId="560"/>
            <ac:spMk id="6" creationId="{E061225E-9DD8-423F-AEF9-75865C99556F}"/>
          </ac:spMkLst>
        </pc:spChg>
        <pc:spChg chg="add del mod">
          <ac:chgData name="Sean Feldman" userId="c0f75423fe67f72e" providerId="LiveId" clId="{159819AE-3381-4CD3-ADA4-EC4C3E111DFA}" dt="2019-12-14T07:03:48.324" v="3187"/>
          <ac:spMkLst>
            <pc:docMk/>
            <pc:sldMk cId="1831000498" sldId="560"/>
            <ac:spMk id="7" creationId="{19208E00-8207-4538-9681-40664493C6A1}"/>
          </ac:spMkLst>
        </pc:spChg>
        <pc:spChg chg="add del mod">
          <ac:chgData name="Sean Feldman" userId="c0f75423fe67f72e" providerId="LiveId" clId="{159819AE-3381-4CD3-ADA4-EC4C3E111DFA}" dt="2019-12-14T07:03:52.352" v="3647"/>
          <ac:spMkLst>
            <pc:docMk/>
            <pc:sldMk cId="1831000498" sldId="560"/>
            <ac:spMk id="8" creationId="{BA1C7464-3076-441D-832A-7CA59F8C6B6D}"/>
          </ac:spMkLst>
        </pc:spChg>
        <pc:spChg chg="add del mod">
          <ac:chgData name="Sean Feldman" userId="c0f75423fe67f72e" providerId="LiveId" clId="{159819AE-3381-4CD3-ADA4-EC4C3E111DFA}" dt="2019-12-14T07:04:12.598" v="4069"/>
          <ac:spMkLst>
            <pc:docMk/>
            <pc:sldMk cId="1831000498" sldId="560"/>
            <ac:spMk id="9" creationId="{11C4FD6A-1C39-4718-B3D3-EF0DB75E5B65}"/>
          </ac:spMkLst>
        </pc:spChg>
        <pc:spChg chg="add del mod">
          <ac:chgData name="Sean Feldman" userId="c0f75423fe67f72e" providerId="LiveId" clId="{159819AE-3381-4CD3-ADA4-EC4C3E111DFA}" dt="2019-12-14T07:04:47.269" v="4529"/>
          <ac:spMkLst>
            <pc:docMk/>
            <pc:sldMk cId="1831000498" sldId="560"/>
            <ac:spMk id="10" creationId="{E41A4E3A-691F-4B47-9CC9-B811049A9C2C}"/>
          </ac:spMkLst>
        </pc:spChg>
        <pc:spChg chg="add mod">
          <ac:chgData name="Sean Feldman" userId="c0f75423fe67f72e" providerId="LiveId" clId="{159819AE-3381-4CD3-ADA4-EC4C3E111DFA}" dt="2019-12-14T07:04:47.271" v="4532"/>
          <ac:spMkLst>
            <pc:docMk/>
            <pc:sldMk cId="1831000498" sldId="560"/>
            <ac:spMk id="11" creationId="{EF240D93-148E-4D41-8B9F-B831E7B4EBB8}"/>
          </ac:spMkLst>
        </pc:spChg>
      </pc:sldChg>
      <pc:sldChg chg="addSp delSp modSp">
        <pc:chgData name="Sean Feldman" userId="c0f75423fe67f72e" providerId="LiveId" clId="{159819AE-3381-4CD3-ADA4-EC4C3E111DFA}" dt="2019-12-14T07:04:47.274" v="4542"/>
        <pc:sldMkLst>
          <pc:docMk/>
          <pc:sldMk cId="960528789" sldId="561"/>
        </pc:sldMkLst>
        <pc:spChg chg="add del mod">
          <ac:chgData name="Sean Feldman" userId="c0f75423fe67f72e" providerId="LiveId" clId="{159819AE-3381-4CD3-ADA4-EC4C3E111DFA}" dt="2019-12-14T07:00:16.952" v="1403"/>
          <ac:spMkLst>
            <pc:docMk/>
            <pc:sldMk cId="960528789" sldId="561"/>
            <ac:spMk id="2" creationId="{34C07CC8-2C86-4D9A-87B4-C51B4DA0F54C}"/>
          </ac:spMkLst>
        </pc:spChg>
        <pc:spChg chg="add del mod">
          <ac:chgData name="Sean Feldman" userId="c0f75423fe67f72e" providerId="LiveId" clId="{159819AE-3381-4CD3-ADA4-EC4C3E111DFA}" dt="2019-12-14T07:02:52.750" v="1823"/>
          <ac:spMkLst>
            <pc:docMk/>
            <pc:sldMk cId="960528789" sldId="561"/>
            <ac:spMk id="3" creationId="{B0433ACC-EEAE-4D10-A6E5-9FBB7CB27C8D}"/>
          </ac:spMkLst>
        </pc:spChg>
        <pc:spChg chg="add del mod">
          <ac:chgData name="Sean Feldman" userId="c0f75423fe67f72e" providerId="LiveId" clId="{159819AE-3381-4CD3-ADA4-EC4C3E111DFA}" dt="2019-12-14T07:03:20.578" v="2285"/>
          <ac:spMkLst>
            <pc:docMk/>
            <pc:sldMk cId="960528789" sldId="561"/>
            <ac:spMk id="8" creationId="{B3FAA4E2-2D3E-44FE-8972-1445D2A6C051}"/>
          </ac:spMkLst>
        </pc:spChg>
        <pc:spChg chg="add del mod">
          <ac:chgData name="Sean Feldman" userId="c0f75423fe67f72e" providerId="LiveId" clId="{159819AE-3381-4CD3-ADA4-EC4C3E111DFA}" dt="2019-12-14T07:03:41.321" v="2775"/>
          <ac:spMkLst>
            <pc:docMk/>
            <pc:sldMk cId="960528789" sldId="561"/>
            <ac:spMk id="11" creationId="{D28DBC3C-232E-4BD3-A2A2-B1212AE7C818}"/>
          </ac:spMkLst>
        </pc:spChg>
        <pc:spChg chg="add del mod">
          <ac:chgData name="Sean Feldman" userId="c0f75423fe67f72e" providerId="LiveId" clId="{159819AE-3381-4CD3-ADA4-EC4C3E111DFA}" dt="2019-12-14T07:03:48.328" v="3195"/>
          <ac:spMkLst>
            <pc:docMk/>
            <pc:sldMk cId="960528789" sldId="561"/>
            <ac:spMk id="16" creationId="{FC6B0BDD-BEC2-4CDB-809D-2C2B010C2871}"/>
          </ac:spMkLst>
        </pc:spChg>
        <pc:spChg chg="add del mod">
          <ac:chgData name="Sean Feldman" userId="c0f75423fe67f72e" providerId="LiveId" clId="{159819AE-3381-4CD3-ADA4-EC4C3E111DFA}" dt="2019-12-14T07:03:52.355" v="3657"/>
          <ac:spMkLst>
            <pc:docMk/>
            <pc:sldMk cId="960528789" sldId="561"/>
            <ac:spMk id="17" creationId="{AC7C2F49-F0FA-447E-B3C2-70C90A6F7440}"/>
          </ac:spMkLst>
        </pc:spChg>
        <pc:spChg chg="add del mod">
          <ac:chgData name="Sean Feldman" userId="c0f75423fe67f72e" providerId="LiveId" clId="{159819AE-3381-4CD3-ADA4-EC4C3E111DFA}" dt="2019-12-14T07:04:12.601" v="4077"/>
          <ac:spMkLst>
            <pc:docMk/>
            <pc:sldMk cId="960528789" sldId="561"/>
            <ac:spMk id="18" creationId="{AC1AC5FC-8778-4536-A6FE-D98AD123CD7A}"/>
          </ac:spMkLst>
        </pc:spChg>
        <pc:spChg chg="add del mod">
          <ac:chgData name="Sean Feldman" userId="c0f75423fe67f72e" providerId="LiveId" clId="{159819AE-3381-4CD3-ADA4-EC4C3E111DFA}" dt="2019-12-14T07:04:47.273" v="4539"/>
          <ac:spMkLst>
            <pc:docMk/>
            <pc:sldMk cId="960528789" sldId="561"/>
            <ac:spMk id="19" creationId="{160F451B-62F6-4CCE-A559-C3FF970B793C}"/>
          </ac:spMkLst>
        </pc:spChg>
        <pc:spChg chg="add mod">
          <ac:chgData name="Sean Feldman" userId="c0f75423fe67f72e" providerId="LiveId" clId="{159819AE-3381-4CD3-ADA4-EC4C3E111DFA}" dt="2019-12-14T07:04:47.274" v="4542"/>
          <ac:spMkLst>
            <pc:docMk/>
            <pc:sldMk cId="960528789" sldId="561"/>
            <ac:spMk id="20" creationId="{6D2C34CD-E74D-4879-AE7E-95354BB26915}"/>
          </ac:spMkLst>
        </pc:spChg>
      </pc:sldChg>
      <pc:sldChg chg="addSp delSp modSp">
        <pc:chgData name="Sean Feldman" userId="c0f75423fe67f72e" providerId="LiveId" clId="{159819AE-3381-4CD3-ADA4-EC4C3E111DFA}" dt="2019-12-14T07:04:47.276" v="4547"/>
        <pc:sldMkLst>
          <pc:docMk/>
          <pc:sldMk cId="657608958" sldId="562"/>
        </pc:sldMkLst>
        <pc:spChg chg="add del mod">
          <ac:chgData name="Sean Feldman" userId="c0f75423fe67f72e" providerId="LiveId" clId="{159819AE-3381-4CD3-ADA4-EC4C3E111DFA}" dt="2019-12-14T07:00:16.954" v="1408"/>
          <ac:spMkLst>
            <pc:docMk/>
            <pc:sldMk cId="657608958" sldId="562"/>
            <ac:spMk id="2" creationId="{9F939B1D-A8A9-4154-888B-233A409EF9C8}"/>
          </ac:spMkLst>
        </pc:spChg>
        <pc:spChg chg="add del mod">
          <ac:chgData name="Sean Feldman" userId="c0f75423fe67f72e" providerId="LiveId" clId="{159819AE-3381-4CD3-ADA4-EC4C3E111DFA}" dt="2019-12-14T07:02:52.751" v="1827"/>
          <ac:spMkLst>
            <pc:docMk/>
            <pc:sldMk cId="657608958" sldId="562"/>
            <ac:spMk id="5" creationId="{2873F599-A271-4FF5-87FD-1A70B14041B4}"/>
          </ac:spMkLst>
        </pc:spChg>
        <pc:spChg chg="add del mod">
          <ac:chgData name="Sean Feldman" userId="c0f75423fe67f72e" providerId="LiveId" clId="{159819AE-3381-4CD3-ADA4-EC4C3E111DFA}" dt="2019-12-14T07:03:20.580" v="2290"/>
          <ac:spMkLst>
            <pc:docMk/>
            <pc:sldMk cId="657608958" sldId="562"/>
            <ac:spMk id="6" creationId="{5B9F20E8-1E3C-4D9F-A7E8-1FD221E84B63}"/>
          </ac:spMkLst>
        </pc:spChg>
        <pc:spChg chg="add del mod">
          <ac:chgData name="Sean Feldman" userId="c0f75423fe67f72e" providerId="LiveId" clId="{159819AE-3381-4CD3-ADA4-EC4C3E111DFA}" dt="2019-12-14T07:03:41.323" v="2780"/>
          <ac:spMkLst>
            <pc:docMk/>
            <pc:sldMk cId="657608958" sldId="562"/>
            <ac:spMk id="7" creationId="{2A9D98A4-85DB-480E-AEE7-C70470B07C49}"/>
          </ac:spMkLst>
        </pc:spChg>
        <pc:spChg chg="add del mod">
          <ac:chgData name="Sean Feldman" userId="c0f75423fe67f72e" providerId="LiveId" clId="{159819AE-3381-4CD3-ADA4-EC4C3E111DFA}" dt="2019-12-14T07:03:48.329" v="3199"/>
          <ac:spMkLst>
            <pc:docMk/>
            <pc:sldMk cId="657608958" sldId="562"/>
            <ac:spMk id="8" creationId="{733F1C25-184A-4B1F-B4F6-5833EB4297B8}"/>
          </ac:spMkLst>
        </pc:spChg>
        <pc:spChg chg="add del mod">
          <ac:chgData name="Sean Feldman" userId="c0f75423fe67f72e" providerId="LiveId" clId="{159819AE-3381-4CD3-ADA4-EC4C3E111DFA}" dt="2019-12-14T07:03:52.357" v="3662"/>
          <ac:spMkLst>
            <pc:docMk/>
            <pc:sldMk cId="657608958" sldId="562"/>
            <ac:spMk id="9" creationId="{1B6EE797-03C0-4304-92A8-661B82A5754B}"/>
          </ac:spMkLst>
        </pc:spChg>
        <pc:spChg chg="add del mod">
          <ac:chgData name="Sean Feldman" userId="c0f75423fe67f72e" providerId="LiveId" clId="{159819AE-3381-4CD3-ADA4-EC4C3E111DFA}" dt="2019-12-14T07:04:12.602" v="4081"/>
          <ac:spMkLst>
            <pc:docMk/>
            <pc:sldMk cId="657608958" sldId="562"/>
            <ac:spMk id="10" creationId="{F2F4189F-E774-48D7-A3C3-F44FF5B0703E}"/>
          </ac:spMkLst>
        </pc:spChg>
        <pc:spChg chg="add del mod">
          <ac:chgData name="Sean Feldman" userId="c0f75423fe67f72e" providerId="LiveId" clId="{159819AE-3381-4CD3-ADA4-EC4C3E111DFA}" dt="2019-12-14T07:04:47.275" v="4544"/>
          <ac:spMkLst>
            <pc:docMk/>
            <pc:sldMk cId="657608958" sldId="562"/>
            <ac:spMk id="11" creationId="{2FE5FD75-CEB8-4A20-9832-A92C7C7DF247}"/>
          </ac:spMkLst>
        </pc:spChg>
        <pc:spChg chg="add mod">
          <ac:chgData name="Sean Feldman" userId="c0f75423fe67f72e" providerId="LiveId" clId="{159819AE-3381-4CD3-ADA4-EC4C3E111DFA}" dt="2019-12-14T07:04:47.276" v="4547"/>
          <ac:spMkLst>
            <pc:docMk/>
            <pc:sldMk cId="657608958" sldId="562"/>
            <ac:spMk id="12" creationId="{3C7B9072-A7ED-493D-8A0D-3D7CEE00A042}"/>
          </ac:spMkLst>
        </pc:spChg>
      </pc:sldChg>
      <pc:sldChg chg="addSp delSp modSp">
        <pc:chgData name="Sean Feldman" userId="c0f75423fe67f72e" providerId="LiveId" clId="{159819AE-3381-4CD3-ADA4-EC4C3E111DFA}" dt="2019-12-14T07:04:47.278" v="4552"/>
        <pc:sldMkLst>
          <pc:docMk/>
          <pc:sldMk cId="4004488445" sldId="563"/>
        </pc:sldMkLst>
        <pc:spChg chg="add del mod">
          <ac:chgData name="Sean Feldman" userId="c0f75423fe67f72e" providerId="LiveId" clId="{159819AE-3381-4CD3-ADA4-EC4C3E111DFA}" dt="2019-12-14T07:00:16.956" v="1413"/>
          <ac:spMkLst>
            <pc:docMk/>
            <pc:sldMk cId="4004488445" sldId="563"/>
            <ac:spMk id="3" creationId="{371AB16D-E25C-4FA0-B4AE-B7754D9974C9}"/>
          </ac:spMkLst>
        </pc:spChg>
        <pc:spChg chg="add del mod">
          <ac:chgData name="Sean Feldman" userId="c0f75423fe67f72e" providerId="LiveId" clId="{159819AE-3381-4CD3-ADA4-EC4C3E111DFA}" dt="2019-12-14T07:02:52.753" v="1831"/>
          <ac:spMkLst>
            <pc:docMk/>
            <pc:sldMk cId="4004488445" sldId="563"/>
            <ac:spMk id="4" creationId="{C0BA5942-6C3E-4C48-AC29-FD0808A3E322}"/>
          </ac:spMkLst>
        </pc:spChg>
        <pc:spChg chg="add del mod">
          <ac:chgData name="Sean Feldman" userId="c0f75423fe67f72e" providerId="LiveId" clId="{159819AE-3381-4CD3-ADA4-EC4C3E111DFA}" dt="2019-12-14T07:03:20.582" v="2295"/>
          <ac:spMkLst>
            <pc:docMk/>
            <pc:sldMk cId="4004488445" sldId="563"/>
            <ac:spMk id="5" creationId="{F5D61E8F-2CA6-4FB5-B89B-E36B0725A2B0}"/>
          </ac:spMkLst>
        </pc:spChg>
        <pc:spChg chg="add del mod">
          <ac:chgData name="Sean Feldman" userId="c0f75423fe67f72e" providerId="LiveId" clId="{159819AE-3381-4CD3-ADA4-EC4C3E111DFA}" dt="2019-12-14T07:03:41.324" v="2785"/>
          <ac:spMkLst>
            <pc:docMk/>
            <pc:sldMk cId="4004488445" sldId="563"/>
            <ac:spMk id="6" creationId="{88EE5AC9-6E3F-4534-815F-E02DB390590B}"/>
          </ac:spMkLst>
        </pc:spChg>
        <pc:spChg chg="add del mod">
          <ac:chgData name="Sean Feldman" userId="c0f75423fe67f72e" providerId="LiveId" clId="{159819AE-3381-4CD3-ADA4-EC4C3E111DFA}" dt="2019-12-14T07:03:48.330" v="3203"/>
          <ac:spMkLst>
            <pc:docMk/>
            <pc:sldMk cId="4004488445" sldId="563"/>
            <ac:spMk id="7" creationId="{CA753773-93EB-43BB-A1A6-C7FE7D693FC9}"/>
          </ac:spMkLst>
        </pc:spChg>
        <pc:spChg chg="add del mod">
          <ac:chgData name="Sean Feldman" userId="c0f75423fe67f72e" providerId="LiveId" clId="{159819AE-3381-4CD3-ADA4-EC4C3E111DFA}" dt="2019-12-14T07:03:52.360" v="3667"/>
          <ac:spMkLst>
            <pc:docMk/>
            <pc:sldMk cId="4004488445" sldId="563"/>
            <ac:spMk id="8" creationId="{41087018-6F3D-4CD8-A3D4-D92BB9DC0FC0}"/>
          </ac:spMkLst>
        </pc:spChg>
        <pc:spChg chg="add del mod">
          <ac:chgData name="Sean Feldman" userId="c0f75423fe67f72e" providerId="LiveId" clId="{159819AE-3381-4CD3-ADA4-EC4C3E111DFA}" dt="2019-12-14T07:04:12.603" v="4085"/>
          <ac:spMkLst>
            <pc:docMk/>
            <pc:sldMk cId="4004488445" sldId="563"/>
            <ac:spMk id="9" creationId="{DB5EA92A-3CAB-4B94-879E-02F10AC104B3}"/>
          </ac:spMkLst>
        </pc:spChg>
        <pc:spChg chg="add del mod">
          <ac:chgData name="Sean Feldman" userId="c0f75423fe67f72e" providerId="LiveId" clId="{159819AE-3381-4CD3-ADA4-EC4C3E111DFA}" dt="2019-12-14T07:04:47.277" v="4549"/>
          <ac:spMkLst>
            <pc:docMk/>
            <pc:sldMk cId="4004488445" sldId="563"/>
            <ac:spMk id="10" creationId="{8D03C022-BCAE-4FCD-86BF-8AEB7FAF3A9A}"/>
          </ac:spMkLst>
        </pc:spChg>
        <pc:spChg chg="add mod">
          <ac:chgData name="Sean Feldman" userId="c0f75423fe67f72e" providerId="LiveId" clId="{159819AE-3381-4CD3-ADA4-EC4C3E111DFA}" dt="2019-12-14T07:04:47.278" v="4552"/>
          <ac:spMkLst>
            <pc:docMk/>
            <pc:sldMk cId="4004488445" sldId="563"/>
            <ac:spMk id="11" creationId="{328F9871-0EA3-4055-9F84-4D9CCB21CFA5}"/>
          </ac:spMkLst>
        </pc:spChg>
      </pc:sldChg>
      <pc:sldChg chg="addSp delSp modSp">
        <pc:chgData name="Sean Feldman" userId="c0f75423fe67f72e" providerId="LiveId" clId="{159819AE-3381-4CD3-ADA4-EC4C3E111DFA}" dt="2019-12-14T07:04:47.282" v="4562"/>
        <pc:sldMkLst>
          <pc:docMk/>
          <pc:sldMk cId="1077182988" sldId="565"/>
        </pc:sldMkLst>
        <pc:spChg chg="add del mod">
          <ac:chgData name="Sean Feldman" userId="c0f75423fe67f72e" providerId="LiveId" clId="{159819AE-3381-4CD3-ADA4-EC4C3E111DFA}" dt="2019-12-14T07:00:16.960" v="1423"/>
          <ac:spMkLst>
            <pc:docMk/>
            <pc:sldMk cId="1077182988" sldId="565"/>
            <ac:spMk id="2" creationId="{0AA50BA1-CDC4-4A9F-B705-9AE3774D5F7A}"/>
          </ac:spMkLst>
        </pc:spChg>
        <pc:spChg chg="add del mod">
          <ac:chgData name="Sean Feldman" userId="c0f75423fe67f72e" providerId="LiveId" clId="{159819AE-3381-4CD3-ADA4-EC4C3E111DFA}" dt="2019-12-14T07:02:52.755" v="1839"/>
          <ac:spMkLst>
            <pc:docMk/>
            <pc:sldMk cId="1077182988" sldId="565"/>
            <ac:spMk id="3" creationId="{9988C03B-9DE6-4B80-BEC1-DBB6E2D7A551}"/>
          </ac:spMkLst>
        </pc:spChg>
        <pc:spChg chg="add del mod">
          <ac:chgData name="Sean Feldman" userId="c0f75423fe67f72e" providerId="LiveId" clId="{159819AE-3381-4CD3-ADA4-EC4C3E111DFA}" dt="2019-12-14T07:03:20.586" v="2305"/>
          <ac:spMkLst>
            <pc:docMk/>
            <pc:sldMk cId="1077182988" sldId="565"/>
            <ac:spMk id="4" creationId="{B6C39A23-C0EC-40C7-9A20-CC0F20DEFB60}"/>
          </ac:spMkLst>
        </pc:spChg>
        <pc:spChg chg="add del mod">
          <ac:chgData name="Sean Feldman" userId="c0f75423fe67f72e" providerId="LiveId" clId="{159819AE-3381-4CD3-ADA4-EC4C3E111DFA}" dt="2019-12-14T07:03:41.328" v="2795"/>
          <ac:spMkLst>
            <pc:docMk/>
            <pc:sldMk cId="1077182988" sldId="565"/>
            <ac:spMk id="5" creationId="{63DEE444-8C27-41E5-9666-DE0B9128AEA0}"/>
          </ac:spMkLst>
        </pc:spChg>
        <pc:spChg chg="add del mod">
          <ac:chgData name="Sean Feldman" userId="c0f75423fe67f72e" providerId="LiveId" clId="{159819AE-3381-4CD3-ADA4-EC4C3E111DFA}" dt="2019-12-14T07:03:48.333" v="3211"/>
          <ac:spMkLst>
            <pc:docMk/>
            <pc:sldMk cId="1077182988" sldId="565"/>
            <ac:spMk id="6" creationId="{10A62E03-18AD-454D-A4FB-3B76DBF2962F}"/>
          </ac:spMkLst>
        </pc:spChg>
        <pc:spChg chg="add del mod">
          <ac:chgData name="Sean Feldman" userId="c0f75423fe67f72e" providerId="LiveId" clId="{159819AE-3381-4CD3-ADA4-EC4C3E111DFA}" dt="2019-12-14T07:03:52.363" v="3677"/>
          <ac:spMkLst>
            <pc:docMk/>
            <pc:sldMk cId="1077182988" sldId="565"/>
            <ac:spMk id="7" creationId="{D2694AC7-BB50-4B28-B88F-E05C536FE62D}"/>
          </ac:spMkLst>
        </pc:spChg>
        <pc:spChg chg="add del mod">
          <ac:chgData name="Sean Feldman" userId="c0f75423fe67f72e" providerId="LiveId" clId="{159819AE-3381-4CD3-ADA4-EC4C3E111DFA}" dt="2019-12-14T07:04:12.606" v="4093"/>
          <ac:spMkLst>
            <pc:docMk/>
            <pc:sldMk cId="1077182988" sldId="565"/>
            <ac:spMk id="8" creationId="{46B9CAD4-CB6A-43C2-AEF3-A5CC7057BE2B}"/>
          </ac:spMkLst>
        </pc:spChg>
        <pc:spChg chg="add del mod">
          <ac:chgData name="Sean Feldman" userId="c0f75423fe67f72e" providerId="LiveId" clId="{159819AE-3381-4CD3-ADA4-EC4C3E111DFA}" dt="2019-12-14T07:04:47.281" v="4559"/>
          <ac:spMkLst>
            <pc:docMk/>
            <pc:sldMk cId="1077182988" sldId="565"/>
            <ac:spMk id="9" creationId="{0475D19F-D430-45EF-9AF8-5EED06C5ADB6}"/>
          </ac:spMkLst>
        </pc:spChg>
        <pc:spChg chg="add mod">
          <ac:chgData name="Sean Feldman" userId="c0f75423fe67f72e" providerId="LiveId" clId="{159819AE-3381-4CD3-ADA4-EC4C3E111DFA}" dt="2019-12-14T07:04:47.282" v="4562"/>
          <ac:spMkLst>
            <pc:docMk/>
            <pc:sldMk cId="1077182988" sldId="565"/>
            <ac:spMk id="10" creationId="{242F56E9-3BF8-4112-8977-5CEFBF6EF56E}"/>
          </ac:spMkLst>
        </pc:spChg>
      </pc:sldChg>
      <pc:sldChg chg="addSp delSp modSp">
        <pc:chgData name="Sean Feldman" userId="c0f75423fe67f72e" providerId="LiveId" clId="{159819AE-3381-4CD3-ADA4-EC4C3E111DFA}" dt="2019-12-14T07:04:47.284" v="4567"/>
        <pc:sldMkLst>
          <pc:docMk/>
          <pc:sldMk cId="522264401" sldId="566"/>
        </pc:sldMkLst>
        <pc:spChg chg="add del mod">
          <ac:chgData name="Sean Feldman" userId="c0f75423fe67f72e" providerId="LiveId" clId="{159819AE-3381-4CD3-ADA4-EC4C3E111DFA}" dt="2019-12-14T07:00:16.962" v="1428"/>
          <ac:spMkLst>
            <pc:docMk/>
            <pc:sldMk cId="522264401" sldId="566"/>
            <ac:spMk id="3" creationId="{8F8117EB-64CC-4D9F-9443-04AF928AA665}"/>
          </ac:spMkLst>
        </pc:spChg>
        <pc:spChg chg="add del mod">
          <ac:chgData name="Sean Feldman" userId="c0f75423fe67f72e" providerId="LiveId" clId="{159819AE-3381-4CD3-ADA4-EC4C3E111DFA}" dt="2019-12-14T07:02:52.757" v="1843"/>
          <ac:spMkLst>
            <pc:docMk/>
            <pc:sldMk cId="522264401" sldId="566"/>
            <ac:spMk id="4" creationId="{526E1EF2-843F-42E9-8789-4B582F28A074}"/>
          </ac:spMkLst>
        </pc:spChg>
        <pc:spChg chg="add del mod">
          <ac:chgData name="Sean Feldman" userId="c0f75423fe67f72e" providerId="LiveId" clId="{159819AE-3381-4CD3-ADA4-EC4C3E111DFA}" dt="2019-12-14T07:03:20.588" v="2310"/>
          <ac:spMkLst>
            <pc:docMk/>
            <pc:sldMk cId="522264401" sldId="566"/>
            <ac:spMk id="18" creationId="{B801FB34-815D-4EE6-827E-AE05D0E90D32}"/>
          </ac:spMkLst>
        </pc:spChg>
        <pc:spChg chg="add del mod">
          <ac:chgData name="Sean Feldman" userId="c0f75423fe67f72e" providerId="LiveId" clId="{159819AE-3381-4CD3-ADA4-EC4C3E111DFA}" dt="2019-12-14T07:03:41.330" v="2800"/>
          <ac:spMkLst>
            <pc:docMk/>
            <pc:sldMk cId="522264401" sldId="566"/>
            <ac:spMk id="19" creationId="{E2DECA54-BD23-4603-BEDF-8A8E9A9D9018}"/>
          </ac:spMkLst>
        </pc:spChg>
        <pc:spChg chg="add del mod">
          <ac:chgData name="Sean Feldman" userId="c0f75423fe67f72e" providerId="LiveId" clId="{159819AE-3381-4CD3-ADA4-EC4C3E111DFA}" dt="2019-12-14T07:03:48.334" v="3215"/>
          <ac:spMkLst>
            <pc:docMk/>
            <pc:sldMk cId="522264401" sldId="566"/>
            <ac:spMk id="20" creationId="{EF6C3F15-A132-4928-A9E4-758926BCE8F0}"/>
          </ac:spMkLst>
        </pc:spChg>
        <pc:spChg chg="add del mod">
          <ac:chgData name="Sean Feldman" userId="c0f75423fe67f72e" providerId="LiveId" clId="{159819AE-3381-4CD3-ADA4-EC4C3E111DFA}" dt="2019-12-14T07:03:52.365" v="3682"/>
          <ac:spMkLst>
            <pc:docMk/>
            <pc:sldMk cId="522264401" sldId="566"/>
            <ac:spMk id="21" creationId="{65287641-E45C-48EF-BBAC-A001D3D64FF1}"/>
          </ac:spMkLst>
        </pc:spChg>
        <pc:spChg chg="add del mod">
          <ac:chgData name="Sean Feldman" userId="c0f75423fe67f72e" providerId="LiveId" clId="{159819AE-3381-4CD3-ADA4-EC4C3E111DFA}" dt="2019-12-14T07:04:12.608" v="4097"/>
          <ac:spMkLst>
            <pc:docMk/>
            <pc:sldMk cId="522264401" sldId="566"/>
            <ac:spMk id="22" creationId="{1EF3C9F2-820F-4612-B26C-5FF42ADA0AF8}"/>
          </ac:spMkLst>
        </pc:spChg>
        <pc:spChg chg="add del mod">
          <ac:chgData name="Sean Feldman" userId="c0f75423fe67f72e" providerId="LiveId" clId="{159819AE-3381-4CD3-ADA4-EC4C3E111DFA}" dt="2019-12-14T07:04:47.283" v="4564"/>
          <ac:spMkLst>
            <pc:docMk/>
            <pc:sldMk cId="522264401" sldId="566"/>
            <ac:spMk id="23" creationId="{D52C3E81-2B1A-4B2B-96E4-C502FB7A5886}"/>
          </ac:spMkLst>
        </pc:spChg>
        <pc:spChg chg="add mod">
          <ac:chgData name="Sean Feldman" userId="c0f75423fe67f72e" providerId="LiveId" clId="{159819AE-3381-4CD3-ADA4-EC4C3E111DFA}" dt="2019-12-14T07:04:47.284" v="4567"/>
          <ac:spMkLst>
            <pc:docMk/>
            <pc:sldMk cId="522264401" sldId="566"/>
            <ac:spMk id="24" creationId="{CE6C2121-112F-44AC-8FA1-28DA1F1BDD04}"/>
          </ac:spMkLst>
        </pc:spChg>
      </pc:sldChg>
      <pc:sldChg chg="addSp delSp modSp">
        <pc:chgData name="Sean Feldman" userId="c0f75423fe67f72e" providerId="LiveId" clId="{159819AE-3381-4CD3-ADA4-EC4C3E111DFA}" dt="2019-12-14T07:04:47.286" v="4572"/>
        <pc:sldMkLst>
          <pc:docMk/>
          <pc:sldMk cId="3695112815" sldId="567"/>
        </pc:sldMkLst>
        <pc:spChg chg="add del mod">
          <ac:chgData name="Sean Feldman" userId="c0f75423fe67f72e" providerId="LiveId" clId="{159819AE-3381-4CD3-ADA4-EC4C3E111DFA}" dt="2019-12-14T07:00:16.964" v="1433"/>
          <ac:spMkLst>
            <pc:docMk/>
            <pc:sldMk cId="3695112815" sldId="567"/>
            <ac:spMk id="2" creationId="{DCC647F2-13F4-4E13-B793-8BF2FE90BA84}"/>
          </ac:spMkLst>
        </pc:spChg>
        <pc:spChg chg="add del mod">
          <ac:chgData name="Sean Feldman" userId="c0f75423fe67f72e" providerId="LiveId" clId="{159819AE-3381-4CD3-ADA4-EC4C3E111DFA}" dt="2019-12-14T07:02:52.758" v="1847"/>
          <ac:spMkLst>
            <pc:docMk/>
            <pc:sldMk cId="3695112815" sldId="567"/>
            <ac:spMk id="3" creationId="{5AB6B54B-D34C-4772-9E6E-2212FDDD7E64}"/>
          </ac:spMkLst>
        </pc:spChg>
        <pc:spChg chg="add del mod">
          <ac:chgData name="Sean Feldman" userId="c0f75423fe67f72e" providerId="LiveId" clId="{159819AE-3381-4CD3-ADA4-EC4C3E111DFA}" dt="2019-12-14T07:03:20.589" v="2315"/>
          <ac:spMkLst>
            <pc:docMk/>
            <pc:sldMk cId="3695112815" sldId="567"/>
            <ac:spMk id="5" creationId="{CB1F1E90-DB1F-435D-82F0-2DDDB653155B}"/>
          </ac:spMkLst>
        </pc:spChg>
        <pc:spChg chg="add del mod">
          <ac:chgData name="Sean Feldman" userId="c0f75423fe67f72e" providerId="LiveId" clId="{159819AE-3381-4CD3-ADA4-EC4C3E111DFA}" dt="2019-12-14T07:03:41.332" v="2805"/>
          <ac:spMkLst>
            <pc:docMk/>
            <pc:sldMk cId="3695112815" sldId="567"/>
            <ac:spMk id="6" creationId="{67D4FB81-29A3-48B6-82D0-52A23F76ED1C}"/>
          </ac:spMkLst>
        </pc:spChg>
        <pc:spChg chg="add del mod">
          <ac:chgData name="Sean Feldman" userId="c0f75423fe67f72e" providerId="LiveId" clId="{159819AE-3381-4CD3-ADA4-EC4C3E111DFA}" dt="2019-12-14T07:03:48.336" v="3219"/>
          <ac:spMkLst>
            <pc:docMk/>
            <pc:sldMk cId="3695112815" sldId="567"/>
            <ac:spMk id="7" creationId="{6A10C190-0709-4742-ADEF-FDBDF3C23217}"/>
          </ac:spMkLst>
        </pc:spChg>
        <pc:spChg chg="add del mod">
          <ac:chgData name="Sean Feldman" userId="c0f75423fe67f72e" providerId="LiveId" clId="{159819AE-3381-4CD3-ADA4-EC4C3E111DFA}" dt="2019-12-14T07:03:52.367" v="3687"/>
          <ac:spMkLst>
            <pc:docMk/>
            <pc:sldMk cId="3695112815" sldId="567"/>
            <ac:spMk id="8" creationId="{38E14497-7BB0-4524-AEAD-0A994D3CB937}"/>
          </ac:spMkLst>
        </pc:spChg>
        <pc:spChg chg="add del mod">
          <ac:chgData name="Sean Feldman" userId="c0f75423fe67f72e" providerId="LiveId" clId="{159819AE-3381-4CD3-ADA4-EC4C3E111DFA}" dt="2019-12-14T07:04:12.609" v="4101"/>
          <ac:spMkLst>
            <pc:docMk/>
            <pc:sldMk cId="3695112815" sldId="567"/>
            <ac:spMk id="9" creationId="{387E1986-F218-4E40-9A7E-6D9C513323E7}"/>
          </ac:spMkLst>
        </pc:spChg>
        <pc:spChg chg="add del mod">
          <ac:chgData name="Sean Feldman" userId="c0f75423fe67f72e" providerId="LiveId" clId="{159819AE-3381-4CD3-ADA4-EC4C3E111DFA}" dt="2019-12-14T07:04:47.285" v="4569"/>
          <ac:spMkLst>
            <pc:docMk/>
            <pc:sldMk cId="3695112815" sldId="567"/>
            <ac:spMk id="10" creationId="{0E7759A1-FBFD-4285-99CE-9D716860CF76}"/>
          </ac:spMkLst>
        </pc:spChg>
        <pc:spChg chg="add mod">
          <ac:chgData name="Sean Feldman" userId="c0f75423fe67f72e" providerId="LiveId" clId="{159819AE-3381-4CD3-ADA4-EC4C3E111DFA}" dt="2019-12-14T07:04:47.286" v="4572"/>
          <ac:spMkLst>
            <pc:docMk/>
            <pc:sldMk cId="3695112815" sldId="567"/>
            <ac:spMk id="11" creationId="{1CE7C293-79C4-4BE9-9C88-64ABCAB95B35}"/>
          </ac:spMkLst>
        </pc:spChg>
      </pc:sldChg>
      <pc:sldChg chg="addSp delSp modSp">
        <pc:chgData name="Sean Feldman" userId="c0f75423fe67f72e" providerId="LiveId" clId="{159819AE-3381-4CD3-ADA4-EC4C3E111DFA}" dt="2019-12-14T07:04:47.288" v="4577"/>
        <pc:sldMkLst>
          <pc:docMk/>
          <pc:sldMk cId="2291445686" sldId="568"/>
        </pc:sldMkLst>
        <pc:spChg chg="add del mod">
          <ac:chgData name="Sean Feldman" userId="c0f75423fe67f72e" providerId="LiveId" clId="{159819AE-3381-4CD3-ADA4-EC4C3E111DFA}" dt="2019-12-14T07:00:16.966" v="1438"/>
          <ac:spMkLst>
            <pc:docMk/>
            <pc:sldMk cId="2291445686" sldId="568"/>
            <ac:spMk id="3" creationId="{EE481369-1CD3-4ADD-9AF9-5086310F7CDD}"/>
          </ac:spMkLst>
        </pc:spChg>
        <pc:spChg chg="add del mod">
          <ac:chgData name="Sean Feldman" userId="c0f75423fe67f72e" providerId="LiveId" clId="{159819AE-3381-4CD3-ADA4-EC4C3E111DFA}" dt="2019-12-14T07:02:52.759" v="1851"/>
          <ac:spMkLst>
            <pc:docMk/>
            <pc:sldMk cId="2291445686" sldId="568"/>
            <ac:spMk id="4" creationId="{0743C255-17BA-459E-A85F-4C8D7774CC29}"/>
          </ac:spMkLst>
        </pc:spChg>
        <pc:spChg chg="add del mod">
          <ac:chgData name="Sean Feldman" userId="c0f75423fe67f72e" providerId="LiveId" clId="{159819AE-3381-4CD3-ADA4-EC4C3E111DFA}" dt="2019-12-14T07:03:20.591" v="2320"/>
          <ac:spMkLst>
            <pc:docMk/>
            <pc:sldMk cId="2291445686" sldId="568"/>
            <ac:spMk id="5" creationId="{59D956AF-A3B3-4A74-827B-656E3B6A120E}"/>
          </ac:spMkLst>
        </pc:spChg>
        <pc:spChg chg="add del mod">
          <ac:chgData name="Sean Feldman" userId="c0f75423fe67f72e" providerId="LiveId" clId="{159819AE-3381-4CD3-ADA4-EC4C3E111DFA}" dt="2019-12-14T07:03:41.334" v="2810"/>
          <ac:spMkLst>
            <pc:docMk/>
            <pc:sldMk cId="2291445686" sldId="568"/>
            <ac:spMk id="6" creationId="{CE0BC930-B1D9-4D8B-9EA9-DD5522D35311}"/>
          </ac:spMkLst>
        </pc:spChg>
        <pc:spChg chg="add del mod">
          <ac:chgData name="Sean Feldman" userId="c0f75423fe67f72e" providerId="LiveId" clId="{159819AE-3381-4CD3-ADA4-EC4C3E111DFA}" dt="2019-12-14T07:03:48.337" v="3223"/>
          <ac:spMkLst>
            <pc:docMk/>
            <pc:sldMk cId="2291445686" sldId="568"/>
            <ac:spMk id="7" creationId="{2EDEC09E-2A4C-4C13-8252-F994D8E9C54A}"/>
          </ac:spMkLst>
        </pc:spChg>
        <pc:spChg chg="add del mod">
          <ac:chgData name="Sean Feldman" userId="c0f75423fe67f72e" providerId="LiveId" clId="{159819AE-3381-4CD3-ADA4-EC4C3E111DFA}" dt="2019-12-14T07:03:52.369" v="3692"/>
          <ac:spMkLst>
            <pc:docMk/>
            <pc:sldMk cId="2291445686" sldId="568"/>
            <ac:spMk id="8" creationId="{8270987B-6631-4503-A6E9-18AC2B086437}"/>
          </ac:spMkLst>
        </pc:spChg>
        <pc:spChg chg="add del mod">
          <ac:chgData name="Sean Feldman" userId="c0f75423fe67f72e" providerId="LiveId" clId="{159819AE-3381-4CD3-ADA4-EC4C3E111DFA}" dt="2019-12-14T07:04:12.610" v="4105"/>
          <ac:spMkLst>
            <pc:docMk/>
            <pc:sldMk cId="2291445686" sldId="568"/>
            <ac:spMk id="9" creationId="{2D894779-8093-44B5-B93F-1F29F4A97C4D}"/>
          </ac:spMkLst>
        </pc:spChg>
        <pc:spChg chg="add del mod">
          <ac:chgData name="Sean Feldman" userId="c0f75423fe67f72e" providerId="LiveId" clId="{159819AE-3381-4CD3-ADA4-EC4C3E111DFA}" dt="2019-12-14T07:04:47.287" v="4574"/>
          <ac:spMkLst>
            <pc:docMk/>
            <pc:sldMk cId="2291445686" sldId="568"/>
            <ac:spMk id="10" creationId="{2DE575B9-A70F-4D21-80B2-A96F6FB44C42}"/>
          </ac:spMkLst>
        </pc:spChg>
        <pc:spChg chg="add mod">
          <ac:chgData name="Sean Feldman" userId="c0f75423fe67f72e" providerId="LiveId" clId="{159819AE-3381-4CD3-ADA4-EC4C3E111DFA}" dt="2019-12-14T07:04:47.288" v="4577"/>
          <ac:spMkLst>
            <pc:docMk/>
            <pc:sldMk cId="2291445686" sldId="568"/>
            <ac:spMk id="11" creationId="{447B44D8-E394-4809-BD27-2054F537DA29}"/>
          </ac:spMkLst>
        </pc:spChg>
      </pc:sldChg>
      <pc:sldChg chg="addSp delSp modSp">
        <pc:chgData name="Sean Feldman" userId="c0f75423fe67f72e" providerId="LiveId" clId="{159819AE-3381-4CD3-ADA4-EC4C3E111DFA}" dt="2019-12-14T07:04:47.290" v="4582"/>
        <pc:sldMkLst>
          <pc:docMk/>
          <pc:sldMk cId="1973698128" sldId="569"/>
        </pc:sldMkLst>
        <pc:spChg chg="add del mod">
          <ac:chgData name="Sean Feldman" userId="c0f75423fe67f72e" providerId="LiveId" clId="{159819AE-3381-4CD3-ADA4-EC4C3E111DFA}" dt="2019-12-14T07:00:16.968" v="1443"/>
          <ac:spMkLst>
            <pc:docMk/>
            <pc:sldMk cId="1973698128" sldId="569"/>
            <ac:spMk id="4" creationId="{6C407DC3-2073-41FB-97AD-C4C0BAAAB6DE}"/>
          </ac:spMkLst>
        </pc:spChg>
        <pc:spChg chg="add del mod">
          <ac:chgData name="Sean Feldman" userId="c0f75423fe67f72e" providerId="LiveId" clId="{159819AE-3381-4CD3-ADA4-EC4C3E111DFA}" dt="2019-12-14T07:02:52.760" v="1855"/>
          <ac:spMkLst>
            <pc:docMk/>
            <pc:sldMk cId="1973698128" sldId="569"/>
            <ac:spMk id="5" creationId="{6E05CD33-0366-4CD3-859B-DA849E799BA8}"/>
          </ac:spMkLst>
        </pc:spChg>
        <pc:spChg chg="add del mod">
          <ac:chgData name="Sean Feldman" userId="c0f75423fe67f72e" providerId="LiveId" clId="{159819AE-3381-4CD3-ADA4-EC4C3E111DFA}" dt="2019-12-14T07:03:20.593" v="2325"/>
          <ac:spMkLst>
            <pc:docMk/>
            <pc:sldMk cId="1973698128" sldId="569"/>
            <ac:spMk id="6" creationId="{0FAF7EEF-3A14-4383-B102-D7490CCD2DF9}"/>
          </ac:spMkLst>
        </pc:spChg>
        <pc:spChg chg="add del mod">
          <ac:chgData name="Sean Feldman" userId="c0f75423fe67f72e" providerId="LiveId" clId="{159819AE-3381-4CD3-ADA4-EC4C3E111DFA}" dt="2019-12-14T07:03:41.335" v="2815"/>
          <ac:spMkLst>
            <pc:docMk/>
            <pc:sldMk cId="1973698128" sldId="569"/>
            <ac:spMk id="7" creationId="{9F9D7321-1866-43C6-B508-26742FE70D47}"/>
          </ac:spMkLst>
        </pc:spChg>
        <pc:spChg chg="add del mod">
          <ac:chgData name="Sean Feldman" userId="c0f75423fe67f72e" providerId="LiveId" clId="{159819AE-3381-4CD3-ADA4-EC4C3E111DFA}" dt="2019-12-14T07:03:48.338" v="3227"/>
          <ac:spMkLst>
            <pc:docMk/>
            <pc:sldMk cId="1973698128" sldId="569"/>
            <ac:spMk id="8" creationId="{A13A1902-217C-498F-A510-597615B4510F}"/>
          </ac:spMkLst>
        </pc:spChg>
        <pc:spChg chg="add del mod">
          <ac:chgData name="Sean Feldman" userId="c0f75423fe67f72e" providerId="LiveId" clId="{159819AE-3381-4CD3-ADA4-EC4C3E111DFA}" dt="2019-12-14T07:03:52.371" v="3697"/>
          <ac:spMkLst>
            <pc:docMk/>
            <pc:sldMk cId="1973698128" sldId="569"/>
            <ac:spMk id="9" creationId="{96F5D656-112D-49F4-95F9-2EED32E54FE8}"/>
          </ac:spMkLst>
        </pc:spChg>
        <pc:spChg chg="add del mod">
          <ac:chgData name="Sean Feldman" userId="c0f75423fe67f72e" providerId="LiveId" clId="{159819AE-3381-4CD3-ADA4-EC4C3E111DFA}" dt="2019-12-14T07:04:12.612" v="4109"/>
          <ac:spMkLst>
            <pc:docMk/>
            <pc:sldMk cId="1973698128" sldId="569"/>
            <ac:spMk id="10" creationId="{93FB177F-B432-4F12-BDEE-3F966C15056F}"/>
          </ac:spMkLst>
        </pc:spChg>
        <pc:spChg chg="add del mod">
          <ac:chgData name="Sean Feldman" userId="c0f75423fe67f72e" providerId="LiveId" clId="{159819AE-3381-4CD3-ADA4-EC4C3E111DFA}" dt="2019-12-14T07:04:47.289" v="4579"/>
          <ac:spMkLst>
            <pc:docMk/>
            <pc:sldMk cId="1973698128" sldId="569"/>
            <ac:spMk id="11" creationId="{F747C06C-1C9F-4F2B-BE2F-F16FC695006F}"/>
          </ac:spMkLst>
        </pc:spChg>
        <pc:spChg chg="add mod">
          <ac:chgData name="Sean Feldman" userId="c0f75423fe67f72e" providerId="LiveId" clId="{159819AE-3381-4CD3-ADA4-EC4C3E111DFA}" dt="2019-12-14T07:04:47.290" v="4582"/>
          <ac:spMkLst>
            <pc:docMk/>
            <pc:sldMk cId="1973698128" sldId="569"/>
            <ac:spMk id="12" creationId="{0627FA75-3CCD-4248-8E31-101379572B9C}"/>
          </ac:spMkLst>
        </pc:spChg>
      </pc:sldChg>
      <pc:sldChg chg="addSp delSp modSp">
        <pc:chgData name="Sean Feldman" userId="c0f75423fe67f72e" providerId="LiveId" clId="{159819AE-3381-4CD3-ADA4-EC4C3E111DFA}" dt="2019-12-14T07:04:47.294" v="4592"/>
        <pc:sldMkLst>
          <pc:docMk/>
          <pc:sldMk cId="2284601998" sldId="570"/>
        </pc:sldMkLst>
        <pc:spChg chg="add del mod">
          <ac:chgData name="Sean Feldman" userId="c0f75423fe67f72e" providerId="LiveId" clId="{159819AE-3381-4CD3-ADA4-EC4C3E111DFA}" dt="2019-12-14T07:00:16.972" v="1453"/>
          <ac:spMkLst>
            <pc:docMk/>
            <pc:sldMk cId="2284601998" sldId="570"/>
            <ac:spMk id="2" creationId="{0CF3564C-6E36-4CAE-8D68-0EF3DE700F52}"/>
          </ac:spMkLst>
        </pc:spChg>
        <pc:spChg chg="add del mod">
          <ac:chgData name="Sean Feldman" userId="c0f75423fe67f72e" providerId="LiveId" clId="{159819AE-3381-4CD3-ADA4-EC4C3E111DFA}" dt="2019-12-14T07:02:52.763" v="1863"/>
          <ac:spMkLst>
            <pc:docMk/>
            <pc:sldMk cId="2284601998" sldId="570"/>
            <ac:spMk id="3" creationId="{D2862AF2-8493-4F73-ABB2-9A38238976F6}"/>
          </ac:spMkLst>
        </pc:spChg>
        <pc:spChg chg="add del mod">
          <ac:chgData name="Sean Feldman" userId="c0f75423fe67f72e" providerId="LiveId" clId="{159819AE-3381-4CD3-ADA4-EC4C3E111DFA}" dt="2019-12-14T07:03:20.597" v="2335"/>
          <ac:spMkLst>
            <pc:docMk/>
            <pc:sldMk cId="2284601998" sldId="570"/>
            <ac:spMk id="7" creationId="{CAB4552C-8D49-4ABC-88F0-B09680277F0B}"/>
          </ac:spMkLst>
        </pc:spChg>
        <pc:spChg chg="add del mod">
          <ac:chgData name="Sean Feldman" userId="c0f75423fe67f72e" providerId="LiveId" clId="{159819AE-3381-4CD3-ADA4-EC4C3E111DFA}" dt="2019-12-14T07:03:41.339" v="2825"/>
          <ac:spMkLst>
            <pc:docMk/>
            <pc:sldMk cId="2284601998" sldId="570"/>
            <ac:spMk id="8" creationId="{C51CC8BC-9E14-4652-9569-DDD442214B4A}"/>
          </ac:spMkLst>
        </pc:spChg>
        <pc:spChg chg="add del mod">
          <ac:chgData name="Sean Feldman" userId="c0f75423fe67f72e" providerId="LiveId" clId="{159819AE-3381-4CD3-ADA4-EC4C3E111DFA}" dt="2019-12-14T07:03:48.341" v="3235"/>
          <ac:spMkLst>
            <pc:docMk/>
            <pc:sldMk cId="2284601998" sldId="570"/>
            <ac:spMk id="9" creationId="{75B2154C-610C-4611-8AE6-E340EC8641E2}"/>
          </ac:spMkLst>
        </pc:spChg>
        <pc:spChg chg="add del mod">
          <ac:chgData name="Sean Feldman" userId="c0f75423fe67f72e" providerId="LiveId" clId="{159819AE-3381-4CD3-ADA4-EC4C3E111DFA}" dt="2019-12-14T07:03:52.375" v="3707"/>
          <ac:spMkLst>
            <pc:docMk/>
            <pc:sldMk cId="2284601998" sldId="570"/>
            <ac:spMk id="10" creationId="{B8E6155C-9648-40A1-B1FA-BA4A80CBFB66}"/>
          </ac:spMkLst>
        </pc:spChg>
        <pc:spChg chg="add del mod">
          <ac:chgData name="Sean Feldman" userId="c0f75423fe67f72e" providerId="LiveId" clId="{159819AE-3381-4CD3-ADA4-EC4C3E111DFA}" dt="2019-12-14T07:04:12.614" v="4117"/>
          <ac:spMkLst>
            <pc:docMk/>
            <pc:sldMk cId="2284601998" sldId="570"/>
            <ac:spMk id="11" creationId="{4AD45432-CD43-46CA-A22A-623FE874AB10}"/>
          </ac:spMkLst>
        </pc:spChg>
        <pc:spChg chg="add del mod">
          <ac:chgData name="Sean Feldman" userId="c0f75423fe67f72e" providerId="LiveId" clId="{159819AE-3381-4CD3-ADA4-EC4C3E111DFA}" dt="2019-12-14T07:04:47.293" v="4589"/>
          <ac:spMkLst>
            <pc:docMk/>
            <pc:sldMk cId="2284601998" sldId="570"/>
            <ac:spMk id="12" creationId="{4C957EA0-8F90-40B2-89FB-4CE2D7281D7B}"/>
          </ac:spMkLst>
        </pc:spChg>
        <pc:spChg chg="add mod">
          <ac:chgData name="Sean Feldman" userId="c0f75423fe67f72e" providerId="LiveId" clId="{159819AE-3381-4CD3-ADA4-EC4C3E111DFA}" dt="2019-12-14T07:04:47.294" v="4592"/>
          <ac:spMkLst>
            <pc:docMk/>
            <pc:sldMk cId="2284601998" sldId="570"/>
            <ac:spMk id="13" creationId="{5FBAC3CA-BD6A-416F-BF14-35E40674B892}"/>
          </ac:spMkLst>
        </pc:spChg>
      </pc:sldChg>
      <pc:sldChg chg="addSp delSp modSp">
        <pc:chgData name="Sean Feldman" userId="c0f75423fe67f72e" providerId="LiveId" clId="{159819AE-3381-4CD3-ADA4-EC4C3E111DFA}" dt="2019-12-14T07:04:47.296" v="4597"/>
        <pc:sldMkLst>
          <pc:docMk/>
          <pc:sldMk cId="2623389201" sldId="571"/>
        </pc:sldMkLst>
        <pc:spChg chg="add del mod">
          <ac:chgData name="Sean Feldman" userId="c0f75423fe67f72e" providerId="LiveId" clId="{159819AE-3381-4CD3-ADA4-EC4C3E111DFA}" dt="2019-12-14T07:00:16.974" v="1458"/>
          <ac:spMkLst>
            <pc:docMk/>
            <pc:sldMk cId="2623389201" sldId="571"/>
            <ac:spMk id="3" creationId="{9847AC20-5A8E-41CB-9C5E-71D28F1B770B}"/>
          </ac:spMkLst>
        </pc:spChg>
        <pc:spChg chg="add del mod">
          <ac:chgData name="Sean Feldman" userId="c0f75423fe67f72e" providerId="LiveId" clId="{159819AE-3381-4CD3-ADA4-EC4C3E111DFA}" dt="2019-12-14T07:02:52.764" v="1867"/>
          <ac:spMkLst>
            <pc:docMk/>
            <pc:sldMk cId="2623389201" sldId="571"/>
            <ac:spMk id="4" creationId="{3EA4DD0A-A6DE-4945-945E-A51F5FB07EE2}"/>
          </ac:spMkLst>
        </pc:spChg>
        <pc:spChg chg="add del mod">
          <ac:chgData name="Sean Feldman" userId="c0f75423fe67f72e" providerId="LiveId" clId="{159819AE-3381-4CD3-ADA4-EC4C3E111DFA}" dt="2019-12-14T07:03:20.599" v="2340"/>
          <ac:spMkLst>
            <pc:docMk/>
            <pc:sldMk cId="2623389201" sldId="571"/>
            <ac:spMk id="5" creationId="{98187C88-7A08-473E-A813-EC60367DDD02}"/>
          </ac:spMkLst>
        </pc:spChg>
        <pc:spChg chg="add del mod">
          <ac:chgData name="Sean Feldman" userId="c0f75423fe67f72e" providerId="LiveId" clId="{159819AE-3381-4CD3-ADA4-EC4C3E111DFA}" dt="2019-12-14T07:03:41.341" v="2830"/>
          <ac:spMkLst>
            <pc:docMk/>
            <pc:sldMk cId="2623389201" sldId="571"/>
            <ac:spMk id="6" creationId="{26C46EC3-20FE-4F49-825A-B13C5147728D}"/>
          </ac:spMkLst>
        </pc:spChg>
        <pc:spChg chg="add del mod">
          <ac:chgData name="Sean Feldman" userId="c0f75423fe67f72e" providerId="LiveId" clId="{159819AE-3381-4CD3-ADA4-EC4C3E111DFA}" dt="2019-12-14T07:03:48.342" v="3239"/>
          <ac:spMkLst>
            <pc:docMk/>
            <pc:sldMk cId="2623389201" sldId="571"/>
            <ac:spMk id="7" creationId="{D0EF2C5C-8013-4A93-81FA-D4CA034A7603}"/>
          </ac:spMkLst>
        </pc:spChg>
        <pc:spChg chg="add del mod">
          <ac:chgData name="Sean Feldman" userId="c0f75423fe67f72e" providerId="LiveId" clId="{159819AE-3381-4CD3-ADA4-EC4C3E111DFA}" dt="2019-12-14T07:03:52.377" v="3712"/>
          <ac:spMkLst>
            <pc:docMk/>
            <pc:sldMk cId="2623389201" sldId="571"/>
            <ac:spMk id="8" creationId="{5D687705-198A-433C-B4CC-89A13B75D56D}"/>
          </ac:spMkLst>
        </pc:spChg>
        <pc:spChg chg="add del mod">
          <ac:chgData name="Sean Feldman" userId="c0f75423fe67f72e" providerId="LiveId" clId="{159819AE-3381-4CD3-ADA4-EC4C3E111DFA}" dt="2019-12-14T07:04:12.616" v="4121"/>
          <ac:spMkLst>
            <pc:docMk/>
            <pc:sldMk cId="2623389201" sldId="571"/>
            <ac:spMk id="9" creationId="{7772F090-928A-4F23-A36E-FB93B72588DC}"/>
          </ac:spMkLst>
        </pc:spChg>
        <pc:spChg chg="add del mod">
          <ac:chgData name="Sean Feldman" userId="c0f75423fe67f72e" providerId="LiveId" clId="{159819AE-3381-4CD3-ADA4-EC4C3E111DFA}" dt="2019-12-14T07:04:47.295" v="4594"/>
          <ac:spMkLst>
            <pc:docMk/>
            <pc:sldMk cId="2623389201" sldId="571"/>
            <ac:spMk id="10" creationId="{B69BA446-AB1B-4A46-9E8D-BCE39984A822}"/>
          </ac:spMkLst>
        </pc:spChg>
        <pc:spChg chg="add mod">
          <ac:chgData name="Sean Feldman" userId="c0f75423fe67f72e" providerId="LiveId" clId="{159819AE-3381-4CD3-ADA4-EC4C3E111DFA}" dt="2019-12-14T07:04:47.296" v="4597"/>
          <ac:spMkLst>
            <pc:docMk/>
            <pc:sldMk cId="2623389201" sldId="571"/>
            <ac:spMk id="11" creationId="{EDD4D3A6-77A9-40DD-9F37-1345C993187A}"/>
          </ac:spMkLst>
        </pc:spChg>
      </pc:sldChg>
      <pc:sldChg chg="addSp delSp modSp">
        <pc:chgData name="Sean Feldman" userId="c0f75423fe67f72e" providerId="LiveId" clId="{159819AE-3381-4CD3-ADA4-EC4C3E111DFA}" dt="2019-12-14T07:04:47.300" v="4607"/>
        <pc:sldMkLst>
          <pc:docMk/>
          <pc:sldMk cId="1320256645" sldId="572"/>
        </pc:sldMkLst>
        <pc:spChg chg="add del mod">
          <ac:chgData name="Sean Feldman" userId="c0f75423fe67f72e" providerId="LiveId" clId="{159819AE-3381-4CD3-ADA4-EC4C3E111DFA}" dt="2019-12-14T07:00:16.978" v="1468"/>
          <ac:spMkLst>
            <pc:docMk/>
            <pc:sldMk cId="1320256645" sldId="572"/>
            <ac:spMk id="2" creationId="{6D1B1284-5F61-4DCE-BB53-1F31CBC57E4B}"/>
          </ac:spMkLst>
        </pc:spChg>
        <pc:spChg chg="add del mod">
          <ac:chgData name="Sean Feldman" userId="c0f75423fe67f72e" providerId="LiveId" clId="{159819AE-3381-4CD3-ADA4-EC4C3E111DFA}" dt="2019-12-14T07:02:52.767" v="1875"/>
          <ac:spMkLst>
            <pc:docMk/>
            <pc:sldMk cId="1320256645" sldId="572"/>
            <ac:spMk id="3" creationId="{9CE89E91-1492-4FF6-9B35-6AAB65650C45}"/>
          </ac:spMkLst>
        </pc:spChg>
        <pc:spChg chg="add del mod">
          <ac:chgData name="Sean Feldman" userId="c0f75423fe67f72e" providerId="LiveId" clId="{159819AE-3381-4CD3-ADA4-EC4C3E111DFA}" dt="2019-12-14T07:03:20.602" v="2350"/>
          <ac:spMkLst>
            <pc:docMk/>
            <pc:sldMk cId="1320256645" sldId="572"/>
            <ac:spMk id="4" creationId="{40FEED26-9E9B-4C3B-8BFF-B998B94DD913}"/>
          </ac:spMkLst>
        </pc:spChg>
        <pc:spChg chg="add del mod">
          <ac:chgData name="Sean Feldman" userId="c0f75423fe67f72e" providerId="LiveId" clId="{159819AE-3381-4CD3-ADA4-EC4C3E111DFA}" dt="2019-12-14T07:03:41.344" v="2840"/>
          <ac:spMkLst>
            <pc:docMk/>
            <pc:sldMk cId="1320256645" sldId="572"/>
            <ac:spMk id="5" creationId="{46354CCD-C419-4B12-934B-8CE375D5F24B}"/>
          </ac:spMkLst>
        </pc:spChg>
        <pc:spChg chg="add del mod">
          <ac:chgData name="Sean Feldman" userId="c0f75423fe67f72e" providerId="LiveId" clId="{159819AE-3381-4CD3-ADA4-EC4C3E111DFA}" dt="2019-12-14T07:03:48.345" v="3247"/>
          <ac:spMkLst>
            <pc:docMk/>
            <pc:sldMk cId="1320256645" sldId="572"/>
            <ac:spMk id="8" creationId="{9AF794AF-F53D-40C3-B103-55B8DAE0BAA8}"/>
          </ac:spMkLst>
        </pc:spChg>
        <pc:spChg chg="add del mod">
          <ac:chgData name="Sean Feldman" userId="c0f75423fe67f72e" providerId="LiveId" clId="{159819AE-3381-4CD3-ADA4-EC4C3E111DFA}" dt="2019-12-14T07:03:52.381" v="3722"/>
          <ac:spMkLst>
            <pc:docMk/>
            <pc:sldMk cId="1320256645" sldId="572"/>
            <ac:spMk id="9" creationId="{A7B347D3-B10F-462D-91C4-6316A96B3385}"/>
          </ac:spMkLst>
        </pc:spChg>
        <pc:spChg chg="add del mod">
          <ac:chgData name="Sean Feldman" userId="c0f75423fe67f72e" providerId="LiveId" clId="{159819AE-3381-4CD3-ADA4-EC4C3E111DFA}" dt="2019-12-14T07:04:12.619" v="4129"/>
          <ac:spMkLst>
            <pc:docMk/>
            <pc:sldMk cId="1320256645" sldId="572"/>
            <ac:spMk id="10" creationId="{F428E48F-2E16-4C3C-9A4A-B45E92CBF15B}"/>
          </ac:spMkLst>
        </pc:spChg>
        <pc:spChg chg="add del mod">
          <ac:chgData name="Sean Feldman" userId="c0f75423fe67f72e" providerId="LiveId" clId="{159819AE-3381-4CD3-ADA4-EC4C3E111DFA}" dt="2019-12-14T07:04:47.299" v="4604"/>
          <ac:spMkLst>
            <pc:docMk/>
            <pc:sldMk cId="1320256645" sldId="572"/>
            <ac:spMk id="11" creationId="{5D14C120-CE44-45A9-8C5F-38B23E535E81}"/>
          </ac:spMkLst>
        </pc:spChg>
        <pc:spChg chg="add mod">
          <ac:chgData name="Sean Feldman" userId="c0f75423fe67f72e" providerId="LiveId" clId="{159819AE-3381-4CD3-ADA4-EC4C3E111DFA}" dt="2019-12-14T07:04:47.300" v="4607"/>
          <ac:spMkLst>
            <pc:docMk/>
            <pc:sldMk cId="1320256645" sldId="572"/>
            <ac:spMk id="12" creationId="{037250E4-B432-4C92-97CB-9192EDDD2202}"/>
          </ac:spMkLst>
        </pc:spChg>
      </pc:sldChg>
      <pc:sldChg chg="addSp delSp modSp">
        <pc:chgData name="Sean Feldman" userId="c0f75423fe67f72e" providerId="LiveId" clId="{159819AE-3381-4CD3-ADA4-EC4C3E111DFA}" dt="2019-12-14T07:04:47.302" v="4612"/>
        <pc:sldMkLst>
          <pc:docMk/>
          <pc:sldMk cId="14720868" sldId="573"/>
        </pc:sldMkLst>
        <pc:spChg chg="add del mod">
          <ac:chgData name="Sean Feldman" userId="c0f75423fe67f72e" providerId="LiveId" clId="{159819AE-3381-4CD3-ADA4-EC4C3E111DFA}" dt="2019-12-14T07:00:16.980" v="1473"/>
          <ac:spMkLst>
            <pc:docMk/>
            <pc:sldMk cId="14720868" sldId="573"/>
            <ac:spMk id="3" creationId="{65A3CC03-E2BF-4C0C-8AC4-06D4D2A8DCCA}"/>
          </ac:spMkLst>
        </pc:spChg>
        <pc:spChg chg="add del mod">
          <ac:chgData name="Sean Feldman" userId="c0f75423fe67f72e" providerId="LiveId" clId="{159819AE-3381-4CD3-ADA4-EC4C3E111DFA}" dt="2019-12-14T07:02:52.768" v="1879"/>
          <ac:spMkLst>
            <pc:docMk/>
            <pc:sldMk cId="14720868" sldId="573"/>
            <ac:spMk id="4" creationId="{E8A47A3E-BDF8-4CB2-AF26-CC6975D1AF34}"/>
          </ac:spMkLst>
        </pc:spChg>
        <pc:spChg chg="add del mod">
          <ac:chgData name="Sean Feldman" userId="c0f75423fe67f72e" providerId="LiveId" clId="{159819AE-3381-4CD3-ADA4-EC4C3E111DFA}" dt="2019-12-14T07:03:20.604" v="2355"/>
          <ac:spMkLst>
            <pc:docMk/>
            <pc:sldMk cId="14720868" sldId="573"/>
            <ac:spMk id="5" creationId="{A642E41B-F7DB-4B9D-906B-3E34EB37E242}"/>
          </ac:spMkLst>
        </pc:spChg>
        <pc:spChg chg="add del mod">
          <ac:chgData name="Sean Feldman" userId="c0f75423fe67f72e" providerId="LiveId" clId="{159819AE-3381-4CD3-ADA4-EC4C3E111DFA}" dt="2019-12-14T07:03:41.346" v="2845"/>
          <ac:spMkLst>
            <pc:docMk/>
            <pc:sldMk cId="14720868" sldId="573"/>
            <ac:spMk id="6" creationId="{3F58D006-7D59-42C7-BCBA-E6BB3ADE8F26}"/>
          </ac:spMkLst>
        </pc:spChg>
        <pc:spChg chg="add del mod">
          <ac:chgData name="Sean Feldman" userId="c0f75423fe67f72e" providerId="LiveId" clId="{159819AE-3381-4CD3-ADA4-EC4C3E111DFA}" dt="2019-12-14T07:03:48.347" v="3251"/>
          <ac:spMkLst>
            <pc:docMk/>
            <pc:sldMk cId="14720868" sldId="573"/>
            <ac:spMk id="7" creationId="{9557382E-15DF-480C-A4FC-012A6F2AFD44}"/>
          </ac:spMkLst>
        </pc:spChg>
        <pc:spChg chg="add del mod">
          <ac:chgData name="Sean Feldman" userId="c0f75423fe67f72e" providerId="LiveId" clId="{159819AE-3381-4CD3-ADA4-EC4C3E111DFA}" dt="2019-12-14T07:03:52.383" v="3727"/>
          <ac:spMkLst>
            <pc:docMk/>
            <pc:sldMk cId="14720868" sldId="573"/>
            <ac:spMk id="8" creationId="{BD8E2C66-3524-48E6-9284-AC1E27197A07}"/>
          </ac:spMkLst>
        </pc:spChg>
        <pc:spChg chg="add del mod">
          <ac:chgData name="Sean Feldman" userId="c0f75423fe67f72e" providerId="LiveId" clId="{159819AE-3381-4CD3-ADA4-EC4C3E111DFA}" dt="2019-12-14T07:04:12.620" v="4133"/>
          <ac:spMkLst>
            <pc:docMk/>
            <pc:sldMk cId="14720868" sldId="573"/>
            <ac:spMk id="9" creationId="{92C632EF-F68C-4DF2-AD42-375250464997}"/>
          </ac:spMkLst>
        </pc:spChg>
        <pc:spChg chg="add del mod">
          <ac:chgData name="Sean Feldman" userId="c0f75423fe67f72e" providerId="LiveId" clId="{159819AE-3381-4CD3-ADA4-EC4C3E111DFA}" dt="2019-12-14T07:04:47.301" v="4609"/>
          <ac:spMkLst>
            <pc:docMk/>
            <pc:sldMk cId="14720868" sldId="573"/>
            <ac:spMk id="10" creationId="{FD69B3CA-343D-4D83-8083-DA59DAEC14EB}"/>
          </ac:spMkLst>
        </pc:spChg>
        <pc:spChg chg="add mod">
          <ac:chgData name="Sean Feldman" userId="c0f75423fe67f72e" providerId="LiveId" clId="{159819AE-3381-4CD3-ADA4-EC4C3E111DFA}" dt="2019-12-14T07:04:47.302" v="4612"/>
          <ac:spMkLst>
            <pc:docMk/>
            <pc:sldMk cId="14720868" sldId="573"/>
            <ac:spMk id="11" creationId="{90D5DD9A-0D42-4368-96AD-C3D250319922}"/>
          </ac:spMkLst>
        </pc:spChg>
      </pc:sldChg>
      <pc:sldChg chg="addSp delSp modSp modNotesTx">
        <pc:chgData name="Sean Feldman" userId="c0f75423fe67f72e" providerId="LiveId" clId="{159819AE-3381-4CD3-ADA4-EC4C3E111DFA}" dt="2019-12-14T07:04:47.316" v="4647"/>
        <pc:sldMkLst>
          <pc:docMk/>
          <pc:sldMk cId="1353604857" sldId="574"/>
        </pc:sldMkLst>
        <pc:spChg chg="add del mod">
          <ac:chgData name="Sean Feldman" userId="c0f75423fe67f72e" providerId="LiveId" clId="{159819AE-3381-4CD3-ADA4-EC4C3E111DFA}" dt="2019-12-14T07:00:16.994" v="1508"/>
          <ac:spMkLst>
            <pc:docMk/>
            <pc:sldMk cId="1353604857" sldId="574"/>
            <ac:spMk id="4" creationId="{035444BD-28C8-4309-9D7B-AC9EFD97831C}"/>
          </ac:spMkLst>
        </pc:spChg>
        <pc:spChg chg="add del mod">
          <ac:chgData name="Sean Feldman" userId="c0f75423fe67f72e" providerId="LiveId" clId="{159819AE-3381-4CD3-ADA4-EC4C3E111DFA}" dt="2019-12-14T07:02:52.777" v="1907"/>
          <ac:spMkLst>
            <pc:docMk/>
            <pc:sldMk cId="1353604857" sldId="574"/>
            <ac:spMk id="5" creationId="{6E6F5784-8549-42EE-AA44-A4503FFBDBA2}"/>
          </ac:spMkLst>
        </pc:spChg>
        <pc:spChg chg="add del mod">
          <ac:chgData name="Sean Feldman" userId="c0f75423fe67f72e" providerId="LiveId" clId="{159819AE-3381-4CD3-ADA4-EC4C3E111DFA}" dt="2019-12-14T07:03:20.617" v="2390"/>
          <ac:spMkLst>
            <pc:docMk/>
            <pc:sldMk cId="1353604857" sldId="574"/>
            <ac:spMk id="6" creationId="{AE7C2D0F-1140-4AE6-ABAE-90A68D63EA89}"/>
          </ac:spMkLst>
        </pc:spChg>
        <pc:spChg chg="add del mod">
          <ac:chgData name="Sean Feldman" userId="c0f75423fe67f72e" providerId="LiveId" clId="{159819AE-3381-4CD3-ADA4-EC4C3E111DFA}" dt="2019-12-14T07:03:41.359" v="2880"/>
          <ac:spMkLst>
            <pc:docMk/>
            <pc:sldMk cId="1353604857" sldId="574"/>
            <ac:spMk id="8" creationId="{9897349D-B634-4489-A17D-B93FC7D7A0F2}"/>
          </ac:spMkLst>
        </pc:spChg>
        <pc:spChg chg="add del mod">
          <ac:chgData name="Sean Feldman" userId="c0f75423fe67f72e" providerId="LiveId" clId="{159819AE-3381-4CD3-ADA4-EC4C3E111DFA}" dt="2019-12-14T07:03:48.356" v="3279"/>
          <ac:spMkLst>
            <pc:docMk/>
            <pc:sldMk cId="1353604857" sldId="574"/>
            <ac:spMk id="9" creationId="{1ED07C6F-D018-46E2-9E20-4ABD6FBF2BF4}"/>
          </ac:spMkLst>
        </pc:spChg>
        <pc:spChg chg="add del mod">
          <ac:chgData name="Sean Feldman" userId="c0f75423fe67f72e" providerId="LiveId" clId="{159819AE-3381-4CD3-ADA4-EC4C3E111DFA}" dt="2019-12-14T07:03:52.396" v="3762"/>
          <ac:spMkLst>
            <pc:docMk/>
            <pc:sldMk cId="1353604857" sldId="574"/>
            <ac:spMk id="10" creationId="{6963E412-7794-42FB-8EFD-E446F863D07D}"/>
          </ac:spMkLst>
        </pc:spChg>
        <pc:spChg chg="add del mod">
          <ac:chgData name="Sean Feldman" userId="c0f75423fe67f72e" providerId="LiveId" clId="{159819AE-3381-4CD3-ADA4-EC4C3E111DFA}" dt="2019-12-14T07:04:12.631" v="4161"/>
          <ac:spMkLst>
            <pc:docMk/>
            <pc:sldMk cId="1353604857" sldId="574"/>
            <ac:spMk id="11" creationId="{0C744CC0-F209-49DB-AD50-FDD4ABC3CC06}"/>
          </ac:spMkLst>
        </pc:spChg>
        <pc:spChg chg="add del mod">
          <ac:chgData name="Sean Feldman" userId="c0f75423fe67f72e" providerId="LiveId" clId="{159819AE-3381-4CD3-ADA4-EC4C3E111DFA}" dt="2019-12-14T07:04:47.315" v="4644"/>
          <ac:spMkLst>
            <pc:docMk/>
            <pc:sldMk cId="1353604857" sldId="574"/>
            <ac:spMk id="12" creationId="{B4B68FD0-0134-4305-B53A-BD30825FEE7E}"/>
          </ac:spMkLst>
        </pc:spChg>
        <pc:spChg chg="add mod">
          <ac:chgData name="Sean Feldman" userId="c0f75423fe67f72e" providerId="LiveId" clId="{159819AE-3381-4CD3-ADA4-EC4C3E111DFA}" dt="2019-12-14T07:04:47.316" v="4647"/>
          <ac:spMkLst>
            <pc:docMk/>
            <pc:sldMk cId="1353604857" sldId="574"/>
            <ac:spMk id="13" creationId="{AB92350C-24B5-4AB1-B879-DF2487258D3B}"/>
          </ac:spMkLst>
        </pc:spChg>
      </pc:sldChg>
      <pc:sldChg chg="addSp delSp modSp">
        <pc:chgData name="Sean Feldman" userId="c0f75423fe67f72e" providerId="LiveId" clId="{159819AE-3381-4CD3-ADA4-EC4C3E111DFA}" dt="2019-12-14T07:04:47.322" v="4662"/>
        <pc:sldMkLst>
          <pc:docMk/>
          <pc:sldMk cId="3197003207" sldId="601"/>
        </pc:sldMkLst>
        <pc:spChg chg="add del mod">
          <ac:chgData name="Sean Feldman" userId="c0f75423fe67f72e" providerId="LiveId" clId="{159819AE-3381-4CD3-ADA4-EC4C3E111DFA}" dt="2019-12-14T07:00:17" v="1523"/>
          <ac:spMkLst>
            <pc:docMk/>
            <pc:sldMk cId="3197003207" sldId="601"/>
            <ac:spMk id="2" creationId="{7F6347BC-C587-404D-8AD9-130554C6AB3F}"/>
          </ac:spMkLst>
        </pc:spChg>
        <pc:spChg chg="add del mod">
          <ac:chgData name="Sean Feldman" userId="c0f75423fe67f72e" providerId="LiveId" clId="{159819AE-3381-4CD3-ADA4-EC4C3E111DFA}" dt="2019-12-14T07:02:52.783" v="1919"/>
          <ac:spMkLst>
            <pc:docMk/>
            <pc:sldMk cId="3197003207" sldId="601"/>
            <ac:spMk id="4" creationId="{6ABE5C57-68AD-4F84-BE47-30D39B106766}"/>
          </ac:spMkLst>
        </pc:spChg>
        <pc:spChg chg="add del mod">
          <ac:chgData name="Sean Feldman" userId="c0f75423fe67f72e" providerId="LiveId" clId="{159819AE-3381-4CD3-ADA4-EC4C3E111DFA}" dt="2019-12-14T07:03:20.623" v="2405"/>
          <ac:spMkLst>
            <pc:docMk/>
            <pc:sldMk cId="3197003207" sldId="601"/>
            <ac:spMk id="5" creationId="{91FBB3A8-C9CD-4C2F-920A-491A41389319}"/>
          </ac:spMkLst>
        </pc:spChg>
        <pc:spChg chg="add del mod">
          <ac:chgData name="Sean Feldman" userId="c0f75423fe67f72e" providerId="LiveId" clId="{159819AE-3381-4CD3-ADA4-EC4C3E111DFA}" dt="2019-12-14T07:03:41.365" v="2895"/>
          <ac:spMkLst>
            <pc:docMk/>
            <pc:sldMk cId="3197003207" sldId="601"/>
            <ac:spMk id="6" creationId="{8DBE1D4B-660A-48B7-BE74-2DBF124CEB23}"/>
          </ac:spMkLst>
        </pc:spChg>
        <pc:spChg chg="add del mod">
          <ac:chgData name="Sean Feldman" userId="c0f75423fe67f72e" providerId="LiveId" clId="{159819AE-3381-4CD3-ADA4-EC4C3E111DFA}" dt="2019-12-14T07:03:48.361" v="3291"/>
          <ac:spMkLst>
            <pc:docMk/>
            <pc:sldMk cId="3197003207" sldId="601"/>
            <ac:spMk id="7" creationId="{FE51892D-2E07-4502-B97C-A3F19577A6F3}"/>
          </ac:spMkLst>
        </pc:spChg>
        <pc:spChg chg="add del mod">
          <ac:chgData name="Sean Feldman" userId="c0f75423fe67f72e" providerId="LiveId" clId="{159819AE-3381-4CD3-ADA4-EC4C3E111DFA}" dt="2019-12-14T07:03:52.401" v="3777"/>
          <ac:spMkLst>
            <pc:docMk/>
            <pc:sldMk cId="3197003207" sldId="601"/>
            <ac:spMk id="8" creationId="{4E4541F2-11C4-405A-8799-86D080C04DCB}"/>
          </ac:spMkLst>
        </pc:spChg>
        <pc:spChg chg="add del mod">
          <ac:chgData name="Sean Feldman" userId="c0f75423fe67f72e" providerId="LiveId" clId="{159819AE-3381-4CD3-ADA4-EC4C3E111DFA}" dt="2019-12-14T07:04:12.636" v="4173"/>
          <ac:spMkLst>
            <pc:docMk/>
            <pc:sldMk cId="3197003207" sldId="601"/>
            <ac:spMk id="9" creationId="{40E93FDC-F40A-46F3-9F2B-44F2C467A567}"/>
          </ac:spMkLst>
        </pc:spChg>
        <pc:spChg chg="add del mod">
          <ac:chgData name="Sean Feldman" userId="c0f75423fe67f72e" providerId="LiveId" clId="{159819AE-3381-4CD3-ADA4-EC4C3E111DFA}" dt="2019-12-14T07:04:47.321" v="4659"/>
          <ac:spMkLst>
            <pc:docMk/>
            <pc:sldMk cId="3197003207" sldId="601"/>
            <ac:spMk id="10" creationId="{769A8B28-C33E-4925-9665-54BDD3B3B5F4}"/>
          </ac:spMkLst>
        </pc:spChg>
        <pc:spChg chg="add mod">
          <ac:chgData name="Sean Feldman" userId="c0f75423fe67f72e" providerId="LiveId" clId="{159819AE-3381-4CD3-ADA4-EC4C3E111DFA}" dt="2019-12-14T07:04:47.322" v="4662"/>
          <ac:spMkLst>
            <pc:docMk/>
            <pc:sldMk cId="3197003207" sldId="601"/>
            <ac:spMk id="12" creationId="{DF6032C0-C0EB-4A53-9297-FEE59A3139C6}"/>
          </ac:spMkLst>
        </pc:spChg>
      </pc:sldChg>
      <pc:sldChg chg="addSp delSp modSp">
        <pc:chgData name="Sean Feldman" userId="c0f75423fe67f72e" providerId="LiveId" clId="{159819AE-3381-4CD3-ADA4-EC4C3E111DFA}" dt="2019-12-14T07:04:47.326" v="4672"/>
        <pc:sldMkLst>
          <pc:docMk/>
          <pc:sldMk cId="1250767793" sldId="602"/>
        </pc:sldMkLst>
        <pc:spChg chg="add del mod">
          <ac:chgData name="Sean Feldman" userId="c0f75423fe67f72e" providerId="LiveId" clId="{159819AE-3381-4CD3-ADA4-EC4C3E111DFA}" dt="2019-12-14T07:00:17.004" v="1533"/>
          <ac:spMkLst>
            <pc:docMk/>
            <pc:sldMk cId="1250767793" sldId="602"/>
            <ac:spMk id="2" creationId="{9A8A7162-A4ED-4B2F-9D9A-17567E6E0619}"/>
          </ac:spMkLst>
        </pc:spChg>
        <pc:spChg chg="add del mod">
          <ac:chgData name="Sean Feldman" userId="c0f75423fe67f72e" providerId="LiveId" clId="{159819AE-3381-4CD3-ADA4-EC4C3E111DFA}" dt="2019-12-14T07:02:52.786" v="1927"/>
          <ac:spMkLst>
            <pc:docMk/>
            <pc:sldMk cId="1250767793" sldId="602"/>
            <ac:spMk id="3" creationId="{E6AA1441-CC39-4E52-B7BD-4A323B30CCD8}"/>
          </ac:spMkLst>
        </pc:spChg>
        <pc:spChg chg="add del mod">
          <ac:chgData name="Sean Feldman" userId="c0f75423fe67f72e" providerId="LiveId" clId="{159819AE-3381-4CD3-ADA4-EC4C3E111DFA}" dt="2019-12-14T07:03:20.627" v="2415"/>
          <ac:spMkLst>
            <pc:docMk/>
            <pc:sldMk cId="1250767793" sldId="602"/>
            <ac:spMk id="4" creationId="{6E497349-AACF-480A-B321-F2A63EBC775B}"/>
          </ac:spMkLst>
        </pc:spChg>
        <pc:spChg chg="add del mod">
          <ac:chgData name="Sean Feldman" userId="c0f75423fe67f72e" providerId="LiveId" clId="{159819AE-3381-4CD3-ADA4-EC4C3E111DFA}" dt="2019-12-14T07:03:41.369" v="2905"/>
          <ac:spMkLst>
            <pc:docMk/>
            <pc:sldMk cId="1250767793" sldId="602"/>
            <ac:spMk id="5" creationId="{85B72941-00F4-4B4E-BEBB-455F49F633FB}"/>
          </ac:spMkLst>
        </pc:spChg>
        <pc:spChg chg="add del mod">
          <ac:chgData name="Sean Feldman" userId="c0f75423fe67f72e" providerId="LiveId" clId="{159819AE-3381-4CD3-ADA4-EC4C3E111DFA}" dt="2019-12-14T07:03:48.363" v="3299"/>
          <ac:spMkLst>
            <pc:docMk/>
            <pc:sldMk cId="1250767793" sldId="602"/>
            <ac:spMk id="6" creationId="{E2F16F0B-2742-4EF3-A6FC-51A78AB493DC}"/>
          </ac:spMkLst>
        </pc:spChg>
        <pc:spChg chg="add del mod">
          <ac:chgData name="Sean Feldman" userId="c0f75423fe67f72e" providerId="LiveId" clId="{159819AE-3381-4CD3-ADA4-EC4C3E111DFA}" dt="2019-12-14T07:03:52.405" v="3787"/>
          <ac:spMkLst>
            <pc:docMk/>
            <pc:sldMk cId="1250767793" sldId="602"/>
            <ac:spMk id="9" creationId="{069FFF24-3630-4952-A051-76C7452CFD27}"/>
          </ac:spMkLst>
        </pc:spChg>
        <pc:spChg chg="add del mod">
          <ac:chgData name="Sean Feldman" userId="c0f75423fe67f72e" providerId="LiveId" clId="{159819AE-3381-4CD3-ADA4-EC4C3E111DFA}" dt="2019-12-14T07:04:12.639" v="4181"/>
          <ac:spMkLst>
            <pc:docMk/>
            <pc:sldMk cId="1250767793" sldId="602"/>
            <ac:spMk id="10" creationId="{E3768662-BD2E-453C-B916-2DB2EE65026C}"/>
          </ac:spMkLst>
        </pc:spChg>
        <pc:spChg chg="add del mod">
          <ac:chgData name="Sean Feldman" userId="c0f75423fe67f72e" providerId="LiveId" clId="{159819AE-3381-4CD3-ADA4-EC4C3E111DFA}" dt="2019-12-14T07:04:47.325" v="4669"/>
          <ac:spMkLst>
            <pc:docMk/>
            <pc:sldMk cId="1250767793" sldId="602"/>
            <ac:spMk id="11" creationId="{BA1628BC-A8F8-4C18-8BB6-AB9194775986}"/>
          </ac:spMkLst>
        </pc:spChg>
        <pc:spChg chg="add mod">
          <ac:chgData name="Sean Feldman" userId="c0f75423fe67f72e" providerId="LiveId" clId="{159819AE-3381-4CD3-ADA4-EC4C3E111DFA}" dt="2019-12-14T07:04:47.326" v="4672"/>
          <ac:spMkLst>
            <pc:docMk/>
            <pc:sldMk cId="1250767793" sldId="602"/>
            <ac:spMk id="12" creationId="{6127D3F8-7149-4B08-846B-2067B8F5F40B}"/>
          </ac:spMkLst>
        </pc:spChg>
      </pc:sldChg>
      <pc:sldChg chg="addSp delSp modSp">
        <pc:chgData name="Sean Feldman" userId="c0f75423fe67f72e" providerId="LiveId" clId="{159819AE-3381-4CD3-ADA4-EC4C3E111DFA}" dt="2019-12-14T07:04:47.328" v="4677"/>
        <pc:sldMkLst>
          <pc:docMk/>
          <pc:sldMk cId="903516895" sldId="603"/>
        </pc:sldMkLst>
        <pc:spChg chg="add del mod">
          <ac:chgData name="Sean Feldman" userId="c0f75423fe67f72e" providerId="LiveId" clId="{159819AE-3381-4CD3-ADA4-EC4C3E111DFA}" dt="2019-12-14T07:00:17.006" v="1538"/>
          <ac:spMkLst>
            <pc:docMk/>
            <pc:sldMk cId="903516895" sldId="603"/>
            <ac:spMk id="2" creationId="{E8907802-A317-4407-B55F-7AE4D933759F}"/>
          </ac:spMkLst>
        </pc:spChg>
        <pc:spChg chg="add del mod">
          <ac:chgData name="Sean Feldman" userId="c0f75423fe67f72e" providerId="LiveId" clId="{159819AE-3381-4CD3-ADA4-EC4C3E111DFA}" dt="2019-12-14T07:02:52.787" v="1931"/>
          <ac:spMkLst>
            <pc:docMk/>
            <pc:sldMk cId="903516895" sldId="603"/>
            <ac:spMk id="3" creationId="{FFCE7436-86C2-42B6-8435-B366A5061679}"/>
          </ac:spMkLst>
        </pc:spChg>
        <pc:spChg chg="add del mod">
          <ac:chgData name="Sean Feldman" userId="c0f75423fe67f72e" providerId="LiveId" clId="{159819AE-3381-4CD3-ADA4-EC4C3E111DFA}" dt="2019-12-14T07:03:20.630" v="2420"/>
          <ac:spMkLst>
            <pc:docMk/>
            <pc:sldMk cId="903516895" sldId="603"/>
            <ac:spMk id="5" creationId="{44AA0181-5A45-4F7E-A2B3-88C97F98ED2E}"/>
          </ac:spMkLst>
        </pc:spChg>
        <pc:spChg chg="add del mod">
          <ac:chgData name="Sean Feldman" userId="c0f75423fe67f72e" providerId="LiveId" clId="{159819AE-3381-4CD3-ADA4-EC4C3E111DFA}" dt="2019-12-14T07:03:41.372" v="2910"/>
          <ac:spMkLst>
            <pc:docMk/>
            <pc:sldMk cId="903516895" sldId="603"/>
            <ac:spMk id="7" creationId="{90AAA0C1-7FA3-4648-91E8-721522A99698}"/>
          </ac:spMkLst>
        </pc:spChg>
        <pc:spChg chg="add del mod">
          <ac:chgData name="Sean Feldman" userId="c0f75423fe67f72e" providerId="LiveId" clId="{159819AE-3381-4CD3-ADA4-EC4C3E111DFA}" dt="2019-12-14T07:03:48.365" v="3303"/>
          <ac:spMkLst>
            <pc:docMk/>
            <pc:sldMk cId="903516895" sldId="603"/>
            <ac:spMk id="10" creationId="{308D10E1-FB7E-4602-A784-E522900FBB5D}"/>
          </ac:spMkLst>
        </pc:spChg>
        <pc:spChg chg="add del mod">
          <ac:chgData name="Sean Feldman" userId="c0f75423fe67f72e" providerId="LiveId" clId="{159819AE-3381-4CD3-ADA4-EC4C3E111DFA}" dt="2019-12-14T07:03:52.407" v="3792"/>
          <ac:spMkLst>
            <pc:docMk/>
            <pc:sldMk cId="903516895" sldId="603"/>
            <ac:spMk id="11" creationId="{90BDA4F8-92DA-4A04-A14A-AC009428AC8A}"/>
          </ac:spMkLst>
        </pc:spChg>
        <pc:spChg chg="add del mod">
          <ac:chgData name="Sean Feldman" userId="c0f75423fe67f72e" providerId="LiveId" clId="{159819AE-3381-4CD3-ADA4-EC4C3E111DFA}" dt="2019-12-14T07:04:12.640" v="4185"/>
          <ac:spMkLst>
            <pc:docMk/>
            <pc:sldMk cId="903516895" sldId="603"/>
            <ac:spMk id="12" creationId="{7AA77967-246D-466E-8867-10DDAC7BAD0C}"/>
          </ac:spMkLst>
        </pc:spChg>
        <pc:spChg chg="add del mod">
          <ac:chgData name="Sean Feldman" userId="c0f75423fe67f72e" providerId="LiveId" clId="{159819AE-3381-4CD3-ADA4-EC4C3E111DFA}" dt="2019-12-14T07:04:47.327" v="4674"/>
          <ac:spMkLst>
            <pc:docMk/>
            <pc:sldMk cId="903516895" sldId="603"/>
            <ac:spMk id="13" creationId="{79959BD0-21BB-4F1E-8B6E-B2538354076C}"/>
          </ac:spMkLst>
        </pc:spChg>
        <pc:spChg chg="add mod">
          <ac:chgData name="Sean Feldman" userId="c0f75423fe67f72e" providerId="LiveId" clId="{159819AE-3381-4CD3-ADA4-EC4C3E111DFA}" dt="2019-12-14T07:04:47.328" v="4677"/>
          <ac:spMkLst>
            <pc:docMk/>
            <pc:sldMk cId="903516895" sldId="603"/>
            <ac:spMk id="14" creationId="{0D72A8CF-FE92-49A6-BF51-1F7AD45701C9}"/>
          </ac:spMkLst>
        </pc:spChg>
      </pc:sldChg>
      <pc:sldChg chg="addSp delSp modSp">
        <pc:chgData name="Sean Feldman" userId="c0f75423fe67f72e" providerId="LiveId" clId="{159819AE-3381-4CD3-ADA4-EC4C3E111DFA}" dt="2019-12-14T07:04:47.324" v="4667"/>
        <pc:sldMkLst>
          <pc:docMk/>
          <pc:sldMk cId="2711429651" sldId="604"/>
        </pc:sldMkLst>
        <pc:spChg chg="add del mod">
          <ac:chgData name="Sean Feldman" userId="c0f75423fe67f72e" providerId="LiveId" clId="{159819AE-3381-4CD3-ADA4-EC4C3E111DFA}" dt="2019-12-14T07:00:17.002" v="1528"/>
          <ac:spMkLst>
            <pc:docMk/>
            <pc:sldMk cId="2711429651" sldId="604"/>
            <ac:spMk id="2" creationId="{804C0DA0-23B8-4131-B912-69562252DA97}"/>
          </ac:spMkLst>
        </pc:spChg>
        <pc:spChg chg="add del mod">
          <ac:chgData name="Sean Feldman" userId="c0f75423fe67f72e" providerId="LiveId" clId="{159819AE-3381-4CD3-ADA4-EC4C3E111DFA}" dt="2019-12-14T07:02:52.784" v="1923"/>
          <ac:spMkLst>
            <pc:docMk/>
            <pc:sldMk cId="2711429651" sldId="604"/>
            <ac:spMk id="3" creationId="{6C504A5F-8BBC-466F-BF71-DEEFAEE4D83C}"/>
          </ac:spMkLst>
        </pc:spChg>
        <pc:spChg chg="add del mod">
          <ac:chgData name="Sean Feldman" userId="c0f75423fe67f72e" providerId="LiveId" clId="{159819AE-3381-4CD3-ADA4-EC4C3E111DFA}" dt="2019-12-14T07:03:20.625" v="2410"/>
          <ac:spMkLst>
            <pc:docMk/>
            <pc:sldMk cId="2711429651" sldId="604"/>
            <ac:spMk id="6" creationId="{1FCC513F-595A-4D11-AF60-99DCE2D404C7}"/>
          </ac:spMkLst>
        </pc:spChg>
        <pc:spChg chg="add del mod">
          <ac:chgData name="Sean Feldman" userId="c0f75423fe67f72e" providerId="LiveId" clId="{159819AE-3381-4CD3-ADA4-EC4C3E111DFA}" dt="2019-12-14T07:03:41.367" v="2900"/>
          <ac:spMkLst>
            <pc:docMk/>
            <pc:sldMk cId="2711429651" sldId="604"/>
            <ac:spMk id="7" creationId="{DD670DA9-735F-4B52-8E45-9EEC61E50263}"/>
          </ac:spMkLst>
        </pc:spChg>
        <pc:spChg chg="add del mod">
          <ac:chgData name="Sean Feldman" userId="c0f75423fe67f72e" providerId="LiveId" clId="{159819AE-3381-4CD3-ADA4-EC4C3E111DFA}" dt="2019-12-14T07:03:48.362" v="3295"/>
          <ac:spMkLst>
            <pc:docMk/>
            <pc:sldMk cId="2711429651" sldId="604"/>
            <ac:spMk id="8" creationId="{96D3F00E-584A-4AC7-AC83-EC137047FADC}"/>
          </ac:spMkLst>
        </pc:spChg>
        <pc:spChg chg="add del mod">
          <ac:chgData name="Sean Feldman" userId="c0f75423fe67f72e" providerId="LiveId" clId="{159819AE-3381-4CD3-ADA4-EC4C3E111DFA}" dt="2019-12-14T07:03:52.403" v="3782"/>
          <ac:spMkLst>
            <pc:docMk/>
            <pc:sldMk cId="2711429651" sldId="604"/>
            <ac:spMk id="9" creationId="{A3DD3846-A1DE-44F7-B1F4-7825D9B32152}"/>
          </ac:spMkLst>
        </pc:spChg>
        <pc:spChg chg="add del mod">
          <ac:chgData name="Sean Feldman" userId="c0f75423fe67f72e" providerId="LiveId" clId="{159819AE-3381-4CD3-ADA4-EC4C3E111DFA}" dt="2019-12-14T07:04:12.637" v="4177"/>
          <ac:spMkLst>
            <pc:docMk/>
            <pc:sldMk cId="2711429651" sldId="604"/>
            <ac:spMk id="10" creationId="{F4D543D8-CFAF-4B6E-A360-6FE865DADA43}"/>
          </ac:spMkLst>
        </pc:spChg>
        <pc:spChg chg="add del mod">
          <ac:chgData name="Sean Feldman" userId="c0f75423fe67f72e" providerId="LiveId" clId="{159819AE-3381-4CD3-ADA4-EC4C3E111DFA}" dt="2019-12-14T07:04:47.323" v="4664"/>
          <ac:spMkLst>
            <pc:docMk/>
            <pc:sldMk cId="2711429651" sldId="604"/>
            <ac:spMk id="11" creationId="{0C3DA1C4-5CC0-4432-BE92-89E57CB87940}"/>
          </ac:spMkLst>
        </pc:spChg>
        <pc:spChg chg="add mod">
          <ac:chgData name="Sean Feldman" userId="c0f75423fe67f72e" providerId="LiveId" clId="{159819AE-3381-4CD3-ADA4-EC4C3E111DFA}" dt="2019-12-14T07:04:47.324" v="4667"/>
          <ac:spMkLst>
            <pc:docMk/>
            <pc:sldMk cId="2711429651" sldId="604"/>
            <ac:spMk id="12" creationId="{0B4DE56D-89AF-4A5D-91E2-89C3F0AF5369}"/>
          </ac:spMkLst>
        </pc:spChg>
      </pc:sldChg>
      <pc:sldChg chg="addSp delSp modSp">
        <pc:chgData name="Sean Feldman" userId="c0f75423fe67f72e" providerId="LiveId" clId="{159819AE-3381-4CD3-ADA4-EC4C3E111DFA}" dt="2019-12-14T07:04:47.184" v="4327"/>
        <pc:sldMkLst>
          <pc:docMk/>
          <pc:sldMk cId="3930188265" sldId="605"/>
        </pc:sldMkLst>
        <pc:spChg chg="add del mod">
          <ac:chgData name="Sean Feldman" userId="c0f75423fe67f72e" providerId="LiveId" clId="{159819AE-3381-4CD3-ADA4-EC4C3E111DFA}" dt="2019-12-14T07:00:16.869" v="1188"/>
          <ac:spMkLst>
            <pc:docMk/>
            <pc:sldMk cId="3930188265" sldId="605"/>
            <ac:spMk id="2" creationId="{119EEAC1-E46E-45E8-B88E-874E867E347A}"/>
          </ac:spMkLst>
        </pc:spChg>
        <pc:spChg chg="add del mod">
          <ac:chgData name="Sean Feldman" userId="c0f75423fe67f72e" providerId="LiveId" clId="{159819AE-3381-4CD3-ADA4-EC4C3E111DFA}" dt="2019-12-14T07:02:52.695" v="1651"/>
          <ac:spMkLst>
            <pc:docMk/>
            <pc:sldMk cId="3930188265" sldId="605"/>
            <ac:spMk id="4" creationId="{A5B51EF4-16B0-4D19-8262-269EF7BCCD42}"/>
          </ac:spMkLst>
        </pc:spChg>
        <pc:spChg chg="add del mod">
          <ac:chgData name="Sean Feldman" userId="c0f75423fe67f72e" providerId="LiveId" clId="{159819AE-3381-4CD3-ADA4-EC4C3E111DFA}" dt="2019-12-14T07:03:20.495" v="2070"/>
          <ac:spMkLst>
            <pc:docMk/>
            <pc:sldMk cId="3930188265" sldId="605"/>
            <ac:spMk id="5" creationId="{A6184563-2D5F-4074-9830-2DA58B1B69CE}"/>
          </ac:spMkLst>
        </pc:spChg>
        <pc:spChg chg="add del mod">
          <ac:chgData name="Sean Feldman" userId="c0f75423fe67f72e" providerId="LiveId" clId="{159819AE-3381-4CD3-ADA4-EC4C3E111DFA}" dt="2019-12-14T07:03:41.237" v="2560"/>
          <ac:spMkLst>
            <pc:docMk/>
            <pc:sldMk cId="3930188265" sldId="605"/>
            <ac:spMk id="6" creationId="{37A4918D-30B3-4BDC-8DCF-FF7FCECC8BDF}"/>
          </ac:spMkLst>
        </pc:spChg>
        <pc:spChg chg="add del mod">
          <ac:chgData name="Sean Feldman" userId="c0f75423fe67f72e" providerId="LiveId" clId="{159819AE-3381-4CD3-ADA4-EC4C3E111DFA}" dt="2019-12-14T07:03:48.269" v="3023"/>
          <ac:spMkLst>
            <pc:docMk/>
            <pc:sldMk cId="3930188265" sldId="605"/>
            <ac:spMk id="7" creationId="{0B33D8C0-A98A-4EC2-B5AB-B7312488B1AC}"/>
          </ac:spMkLst>
        </pc:spChg>
        <pc:spChg chg="add del mod">
          <ac:chgData name="Sean Feldman" userId="c0f75423fe67f72e" providerId="LiveId" clId="{159819AE-3381-4CD3-ADA4-EC4C3E111DFA}" dt="2019-12-14T07:03:52.269" v="3442"/>
          <ac:spMkLst>
            <pc:docMk/>
            <pc:sldMk cId="3930188265" sldId="605"/>
            <ac:spMk id="8" creationId="{76CC1E99-E413-4286-B8F1-300E3A58E0C6}"/>
          </ac:spMkLst>
        </pc:spChg>
        <pc:spChg chg="add del mod">
          <ac:chgData name="Sean Feldman" userId="c0f75423fe67f72e" providerId="LiveId" clId="{159819AE-3381-4CD3-ADA4-EC4C3E111DFA}" dt="2019-12-14T07:04:12.540" v="3905"/>
          <ac:spMkLst>
            <pc:docMk/>
            <pc:sldMk cId="3930188265" sldId="605"/>
            <ac:spMk id="9" creationId="{BB84EAB3-EE34-4F8D-B77A-6FFE573FA19C}"/>
          </ac:spMkLst>
        </pc:spChg>
        <pc:spChg chg="add del mod">
          <ac:chgData name="Sean Feldman" userId="c0f75423fe67f72e" providerId="LiveId" clId="{159819AE-3381-4CD3-ADA4-EC4C3E111DFA}" dt="2019-12-14T07:04:47.182" v="4324"/>
          <ac:spMkLst>
            <pc:docMk/>
            <pc:sldMk cId="3930188265" sldId="605"/>
            <ac:spMk id="10" creationId="{5F79FD6C-A88E-4F1A-92CD-0C98E2280E9B}"/>
          </ac:spMkLst>
        </pc:spChg>
        <pc:spChg chg="add mod">
          <ac:chgData name="Sean Feldman" userId="c0f75423fe67f72e" providerId="LiveId" clId="{159819AE-3381-4CD3-ADA4-EC4C3E111DFA}" dt="2019-12-14T07:04:47.184" v="4327"/>
          <ac:spMkLst>
            <pc:docMk/>
            <pc:sldMk cId="3930188265" sldId="605"/>
            <ac:spMk id="11" creationId="{50915F1E-2480-41D4-990C-55794633546F}"/>
          </ac:spMkLst>
        </pc:spChg>
      </pc:sldChg>
      <pc:sldChg chg="addSp delSp modSp">
        <pc:chgData name="Sean Feldman" userId="c0f75423fe67f72e" providerId="LiveId" clId="{159819AE-3381-4CD3-ADA4-EC4C3E111DFA}" dt="2019-12-14T07:04:47.191" v="4347"/>
        <pc:sldMkLst>
          <pc:docMk/>
          <pc:sldMk cId="1226459209" sldId="606"/>
        </pc:sldMkLst>
        <pc:spChg chg="add del mod">
          <ac:chgData name="Sean Feldman" userId="c0f75423fe67f72e" providerId="LiveId" clId="{159819AE-3381-4CD3-ADA4-EC4C3E111DFA}" dt="2019-12-14T07:00:16.877" v="1208"/>
          <ac:spMkLst>
            <pc:docMk/>
            <pc:sldMk cId="1226459209" sldId="606"/>
            <ac:spMk id="2" creationId="{88D14A32-E1E9-45F1-B07D-910A42DDEFAA}"/>
          </ac:spMkLst>
        </pc:spChg>
        <pc:spChg chg="add del mod">
          <ac:chgData name="Sean Feldman" userId="c0f75423fe67f72e" providerId="LiveId" clId="{159819AE-3381-4CD3-ADA4-EC4C3E111DFA}" dt="2019-12-14T07:02:52.700" v="1667"/>
          <ac:spMkLst>
            <pc:docMk/>
            <pc:sldMk cId="1226459209" sldId="606"/>
            <ac:spMk id="4" creationId="{30129246-CE03-4750-B0B4-C302DB192839}"/>
          </ac:spMkLst>
        </pc:spChg>
        <pc:spChg chg="add del mod">
          <ac:chgData name="Sean Feldman" userId="c0f75423fe67f72e" providerId="LiveId" clId="{159819AE-3381-4CD3-ADA4-EC4C3E111DFA}" dt="2019-12-14T07:03:20.502" v="2090"/>
          <ac:spMkLst>
            <pc:docMk/>
            <pc:sldMk cId="1226459209" sldId="606"/>
            <ac:spMk id="5" creationId="{00CEF6C7-919B-490A-89BB-ECB87E630F5A}"/>
          </ac:spMkLst>
        </pc:spChg>
        <pc:spChg chg="add del mod">
          <ac:chgData name="Sean Feldman" userId="c0f75423fe67f72e" providerId="LiveId" clId="{159819AE-3381-4CD3-ADA4-EC4C3E111DFA}" dt="2019-12-14T07:03:41.245" v="2580"/>
          <ac:spMkLst>
            <pc:docMk/>
            <pc:sldMk cId="1226459209" sldId="606"/>
            <ac:spMk id="6" creationId="{C7267ABD-0A16-4DFC-88EB-3399B41E039B}"/>
          </ac:spMkLst>
        </pc:spChg>
        <pc:spChg chg="add del mod">
          <ac:chgData name="Sean Feldman" userId="c0f75423fe67f72e" providerId="LiveId" clId="{159819AE-3381-4CD3-ADA4-EC4C3E111DFA}" dt="2019-12-14T07:03:48.274" v="3039"/>
          <ac:spMkLst>
            <pc:docMk/>
            <pc:sldMk cId="1226459209" sldId="606"/>
            <ac:spMk id="7" creationId="{66629DA4-7CF2-4E14-AD20-4B030842B384}"/>
          </ac:spMkLst>
        </pc:spChg>
        <pc:spChg chg="add del mod">
          <ac:chgData name="Sean Feldman" userId="c0f75423fe67f72e" providerId="LiveId" clId="{159819AE-3381-4CD3-ADA4-EC4C3E111DFA}" dt="2019-12-14T07:03:52.277" v="3462"/>
          <ac:spMkLst>
            <pc:docMk/>
            <pc:sldMk cId="1226459209" sldId="606"/>
            <ac:spMk id="8" creationId="{BD4BB869-B23C-4819-B493-EFC29D402B8F}"/>
          </ac:spMkLst>
        </pc:spChg>
        <pc:spChg chg="add del mod">
          <ac:chgData name="Sean Feldman" userId="c0f75423fe67f72e" providerId="LiveId" clId="{159819AE-3381-4CD3-ADA4-EC4C3E111DFA}" dt="2019-12-14T07:04:12.545" v="3921"/>
          <ac:spMkLst>
            <pc:docMk/>
            <pc:sldMk cId="1226459209" sldId="606"/>
            <ac:spMk id="9" creationId="{57CAFCE8-08D1-443A-8647-203A1B8A8A37}"/>
          </ac:spMkLst>
        </pc:spChg>
        <pc:spChg chg="add del mod">
          <ac:chgData name="Sean Feldman" userId="c0f75423fe67f72e" providerId="LiveId" clId="{159819AE-3381-4CD3-ADA4-EC4C3E111DFA}" dt="2019-12-14T07:04:47.190" v="4344"/>
          <ac:spMkLst>
            <pc:docMk/>
            <pc:sldMk cId="1226459209" sldId="606"/>
            <ac:spMk id="10" creationId="{1FA6AAF4-754D-41AC-8C65-014719FB34C8}"/>
          </ac:spMkLst>
        </pc:spChg>
        <pc:spChg chg="add mod">
          <ac:chgData name="Sean Feldman" userId="c0f75423fe67f72e" providerId="LiveId" clId="{159819AE-3381-4CD3-ADA4-EC4C3E111DFA}" dt="2019-12-14T07:04:47.191" v="4347"/>
          <ac:spMkLst>
            <pc:docMk/>
            <pc:sldMk cId="1226459209" sldId="606"/>
            <ac:spMk id="11" creationId="{917350B8-28DE-46EB-A524-E8640380ED66}"/>
          </ac:spMkLst>
        </pc:spChg>
      </pc:sldChg>
      <pc:sldChg chg="addSp delSp modSp">
        <pc:chgData name="Sean Feldman" userId="c0f75423fe67f72e" providerId="LiveId" clId="{159819AE-3381-4CD3-ADA4-EC4C3E111DFA}" dt="2019-12-14T07:04:47.199" v="4362"/>
        <pc:sldMkLst>
          <pc:docMk/>
          <pc:sldMk cId="2640500026" sldId="607"/>
        </pc:sldMkLst>
        <pc:spChg chg="add del mod">
          <ac:chgData name="Sean Feldman" userId="c0f75423fe67f72e" providerId="LiveId" clId="{159819AE-3381-4CD3-ADA4-EC4C3E111DFA}" dt="2019-12-14T07:00:16.883" v="1223"/>
          <ac:spMkLst>
            <pc:docMk/>
            <pc:sldMk cId="2640500026" sldId="607"/>
            <ac:spMk id="2" creationId="{BAAB900A-C8E4-48D4-9100-87A8B86EAD8E}"/>
          </ac:spMkLst>
        </pc:spChg>
        <pc:spChg chg="add del mod">
          <ac:chgData name="Sean Feldman" userId="c0f75423fe67f72e" providerId="LiveId" clId="{159819AE-3381-4CD3-ADA4-EC4C3E111DFA}" dt="2019-12-14T07:02:52.704" v="1679"/>
          <ac:spMkLst>
            <pc:docMk/>
            <pc:sldMk cId="2640500026" sldId="607"/>
            <ac:spMk id="4" creationId="{75F9EAD3-2D35-450A-805E-7285E269F86B}"/>
          </ac:spMkLst>
        </pc:spChg>
        <pc:spChg chg="add del mod">
          <ac:chgData name="Sean Feldman" userId="c0f75423fe67f72e" providerId="LiveId" clId="{159819AE-3381-4CD3-ADA4-EC4C3E111DFA}" dt="2019-12-14T07:03:20.508" v="2105"/>
          <ac:spMkLst>
            <pc:docMk/>
            <pc:sldMk cId="2640500026" sldId="607"/>
            <ac:spMk id="5" creationId="{8F339972-6549-4E04-8ADB-3134B61A1B13}"/>
          </ac:spMkLst>
        </pc:spChg>
        <pc:spChg chg="add del mod">
          <ac:chgData name="Sean Feldman" userId="c0f75423fe67f72e" providerId="LiveId" clId="{159819AE-3381-4CD3-ADA4-EC4C3E111DFA}" dt="2019-12-14T07:03:41.250" v="2595"/>
          <ac:spMkLst>
            <pc:docMk/>
            <pc:sldMk cId="2640500026" sldId="607"/>
            <ac:spMk id="6" creationId="{CC174B40-EEDB-414A-975E-91903519FD53}"/>
          </ac:spMkLst>
        </pc:spChg>
        <pc:spChg chg="add del mod">
          <ac:chgData name="Sean Feldman" userId="c0f75423fe67f72e" providerId="LiveId" clId="{159819AE-3381-4CD3-ADA4-EC4C3E111DFA}" dt="2019-12-14T07:03:48.278" v="3051"/>
          <ac:spMkLst>
            <pc:docMk/>
            <pc:sldMk cId="2640500026" sldId="607"/>
            <ac:spMk id="7" creationId="{BA863635-6FB2-4064-B814-65C5651BE558}"/>
          </ac:spMkLst>
        </pc:spChg>
        <pc:spChg chg="add del mod">
          <ac:chgData name="Sean Feldman" userId="c0f75423fe67f72e" providerId="LiveId" clId="{159819AE-3381-4CD3-ADA4-EC4C3E111DFA}" dt="2019-12-14T07:03:52.283" v="3477"/>
          <ac:spMkLst>
            <pc:docMk/>
            <pc:sldMk cId="2640500026" sldId="607"/>
            <ac:spMk id="8" creationId="{387581FE-995A-441E-AD2C-96923D75015E}"/>
          </ac:spMkLst>
        </pc:spChg>
        <pc:spChg chg="add del mod">
          <ac:chgData name="Sean Feldman" userId="c0f75423fe67f72e" providerId="LiveId" clId="{159819AE-3381-4CD3-ADA4-EC4C3E111DFA}" dt="2019-12-14T07:04:12.550" v="3933"/>
          <ac:spMkLst>
            <pc:docMk/>
            <pc:sldMk cId="2640500026" sldId="607"/>
            <ac:spMk id="9" creationId="{E3764012-FC39-4E01-9F43-6AEB4A0BF12F}"/>
          </ac:spMkLst>
        </pc:spChg>
        <pc:spChg chg="add del mod">
          <ac:chgData name="Sean Feldman" userId="c0f75423fe67f72e" providerId="LiveId" clId="{159819AE-3381-4CD3-ADA4-EC4C3E111DFA}" dt="2019-12-14T07:04:47.196" v="4359"/>
          <ac:spMkLst>
            <pc:docMk/>
            <pc:sldMk cId="2640500026" sldId="607"/>
            <ac:spMk id="10" creationId="{025D35DA-0470-4290-B302-8929B81FA33D}"/>
          </ac:spMkLst>
        </pc:spChg>
        <pc:spChg chg="add mod">
          <ac:chgData name="Sean Feldman" userId="c0f75423fe67f72e" providerId="LiveId" clId="{159819AE-3381-4CD3-ADA4-EC4C3E111DFA}" dt="2019-12-14T07:04:47.199" v="4362"/>
          <ac:spMkLst>
            <pc:docMk/>
            <pc:sldMk cId="2640500026" sldId="607"/>
            <ac:spMk id="11" creationId="{91AED4B8-2F6D-486B-94D6-32A73E89CBD9}"/>
          </ac:spMkLst>
        </pc:spChg>
      </pc:sldChg>
      <pc:sldChg chg="addSp delSp modSp">
        <pc:chgData name="Sean Feldman" userId="c0f75423fe67f72e" providerId="LiveId" clId="{159819AE-3381-4CD3-ADA4-EC4C3E111DFA}" dt="2019-12-14T07:04:47.207" v="4377"/>
        <pc:sldMkLst>
          <pc:docMk/>
          <pc:sldMk cId="383891409" sldId="608"/>
        </pc:sldMkLst>
        <pc:spChg chg="add del mod">
          <ac:chgData name="Sean Feldman" userId="c0f75423fe67f72e" providerId="LiveId" clId="{159819AE-3381-4CD3-ADA4-EC4C3E111DFA}" dt="2019-12-14T07:00:16.889" v="1238"/>
          <ac:spMkLst>
            <pc:docMk/>
            <pc:sldMk cId="383891409" sldId="608"/>
            <ac:spMk id="2" creationId="{10EF448D-6AA1-4647-894D-296B625D1E8F}"/>
          </ac:spMkLst>
        </pc:spChg>
        <pc:spChg chg="add del mod">
          <ac:chgData name="Sean Feldman" userId="c0f75423fe67f72e" providerId="LiveId" clId="{159819AE-3381-4CD3-ADA4-EC4C3E111DFA}" dt="2019-12-14T07:02:52.708" v="1691"/>
          <ac:spMkLst>
            <pc:docMk/>
            <pc:sldMk cId="383891409" sldId="608"/>
            <ac:spMk id="4" creationId="{2FDF6A2F-C945-4BE0-A6C7-075B29932C08}"/>
          </ac:spMkLst>
        </pc:spChg>
        <pc:spChg chg="add del mod">
          <ac:chgData name="Sean Feldman" userId="c0f75423fe67f72e" providerId="LiveId" clId="{159819AE-3381-4CD3-ADA4-EC4C3E111DFA}" dt="2019-12-14T07:03:20.513" v="2120"/>
          <ac:spMkLst>
            <pc:docMk/>
            <pc:sldMk cId="383891409" sldId="608"/>
            <ac:spMk id="5" creationId="{BFED7450-9A31-480B-BE5C-ED0361C66B7D}"/>
          </ac:spMkLst>
        </pc:spChg>
        <pc:spChg chg="add del mod">
          <ac:chgData name="Sean Feldman" userId="c0f75423fe67f72e" providerId="LiveId" clId="{159819AE-3381-4CD3-ADA4-EC4C3E111DFA}" dt="2019-12-14T07:03:41.257" v="2610"/>
          <ac:spMkLst>
            <pc:docMk/>
            <pc:sldMk cId="383891409" sldId="608"/>
            <ac:spMk id="6" creationId="{EDE30450-CBC8-4E2B-801A-462F4808DB0D}"/>
          </ac:spMkLst>
        </pc:spChg>
        <pc:spChg chg="add del mod">
          <ac:chgData name="Sean Feldman" userId="c0f75423fe67f72e" providerId="LiveId" clId="{159819AE-3381-4CD3-ADA4-EC4C3E111DFA}" dt="2019-12-14T07:03:48.283" v="3063"/>
          <ac:spMkLst>
            <pc:docMk/>
            <pc:sldMk cId="383891409" sldId="608"/>
            <ac:spMk id="7" creationId="{D79CC52E-511D-45CE-9A23-5BB3419F9432}"/>
          </ac:spMkLst>
        </pc:spChg>
        <pc:spChg chg="add del mod">
          <ac:chgData name="Sean Feldman" userId="c0f75423fe67f72e" providerId="LiveId" clId="{159819AE-3381-4CD3-ADA4-EC4C3E111DFA}" dt="2019-12-14T07:03:52.291" v="3492"/>
          <ac:spMkLst>
            <pc:docMk/>
            <pc:sldMk cId="383891409" sldId="608"/>
            <ac:spMk id="8" creationId="{68419FC3-4F92-4743-BBE7-F680973832D6}"/>
          </ac:spMkLst>
        </pc:spChg>
        <pc:spChg chg="add del mod">
          <ac:chgData name="Sean Feldman" userId="c0f75423fe67f72e" providerId="LiveId" clId="{159819AE-3381-4CD3-ADA4-EC4C3E111DFA}" dt="2019-12-14T07:04:12.554" v="3945"/>
          <ac:spMkLst>
            <pc:docMk/>
            <pc:sldMk cId="383891409" sldId="608"/>
            <ac:spMk id="9" creationId="{554ABEE9-9D38-4793-A6BE-669EDECFB473}"/>
          </ac:spMkLst>
        </pc:spChg>
        <pc:spChg chg="add del mod">
          <ac:chgData name="Sean Feldman" userId="c0f75423fe67f72e" providerId="LiveId" clId="{159819AE-3381-4CD3-ADA4-EC4C3E111DFA}" dt="2019-12-14T07:04:47.205" v="4374"/>
          <ac:spMkLst>
            <pc:docMk/>
            <pc:sldMk cId="383891409" sldId="608"/>
            <ac:spMk id="10" creationId="{DC153C7F-5AC3-48C2-B2AC-5BF4CA08B10D}"/>
          </ac:spMkLst>
        </pc:spChg>
        <pc:spChg chg="add mod">
          <ac:chgData name="Sean Feldman" userId="c0f75423fe67f72e" providerId="LiveId" clId="{159819AE-3381-4CD3-ADA4-EC4C3E111DFA}" dt="2019-12-14T07:04:47.207" v="4377"/>
          <ac:spMkLst>
            <pc:docMk/>
            <pc:sldMk cId="383891409" sldId="608"/>
            <ac:spMk id="11" creationId="{78D17697-2A9F-4967-BD8F-78DCE241EDD3}"/>
          </ac:spMkLst>
        </pc:spChg>
      </pc:sldChg>
      <pc:sldChg chg="addSp delSp modSp">
        <pc:chgData name="Sean Feldman" userId="c0f75423fe67f72e" providerId="LiveId" clId="{159819AE-3381-4CD3-ADA4-EC4C3E111DFA}" dt="2019-12-14T07:04:47.212" v="4387"/>
        <pc:sldMkLst>
          <pc:docMk/>
          <pc:sldMk cId="1370496416" sldId="609"/>
        </pc:sldMkLst>
        <pc:spChg chg="add del mod">
          <ac:chgData name="Sean Feldman" userId="c0f75423fe67f72e" providerId="LiveId" clId="{159819AE-3381-4CD3-ADA4-EC4C3E111DFA}" dt="2019-12-14T07:00:16.893" v="1248"/>
          <ac:spMkLst>
            <pc:docMk/>
            <pc:sldMk cId="1370496416" sldId="609"/>
            <ac:spMk id="3" creationId="{3AA5BE36-B7F1-4125-B8BC-DEDE7DD9232E}"/>
          </ac:spMkLst>
        </pc:spChg>
        <pc:spChg chg="add del mod">
          <ac:chgData name="Sean Feldman" userId="c0f75423fe67f72e" providerId="LiveId" clId="{159819AE-3381-4CD3-ADA4-EC4C3E111DFA}" dt="2019-12-14T07:02:52.711" v="1699"/>
          <ac:spMkLst>
            <pc:docMk/>
            <pc:sldMk cId="1370496416" sldId="609"/>
            <ac:spMk id="4" creationId="{C77D7A25-D4CF-418E-A99E-2710EB787612}"/>
          </ac:spMkLst>
        </pc:spChg>
        <pc:spChg chg="add del mod">
          <ac:chgData name="Sean Feldman" userId="c0f75423fe67f72e" providerId="LiveId" clId="{159819AE-3381-4CD3-ADA4-EC4C3E111DFA}" dt="2019-12-14T07:03:20.517" v="2130"/>
          <ac:spMkLst>
            <pc:docMk/>
            <pc:sldMk cId="1370496416" sldId="609"/>
            <ac:spMk id="5" creationId="{344C188D-9EDF-4C4D-A5DF-E2E7AC49996F}"/>
          </ac:spMkLst>
        </pc:spChg>
        <pc:spChg chg="add del mod">
          <ac:chgData name="Sean Feldman" userId="c0f75423fe67f72e" providerId="LiveId" clId="{159819AE-3381-4CD3-ADA4-EC4C3E111DFA}" dt="2019-12-14T07:03:41.261" v="2620"/>
          <ac:spMkLst>
            <pc:docMk/>
            <pc:sldMk cId="1370496416" sldId="609"/>
            <ac:spMk id="6" creationId="{769EFED1-5D41-488B-9088-8D2134A55DE7}"/>
          </ac:spMkLst>
        </pc:spChg>
        <pc:spChg chg="add del mod">
          <ac:chgData name="Sean Feldman" userId="c0f75423fe67f72e" providerId="LiveId" clId="{159819AE-3381-4CD3-ADA4-EC4C3E111DFA}" dt="2019-12-14T07:03:48.285" v="3071"/>
          <ac:spMkLst>
            <pc:docMk/>
            <pc:sldMk cId="1370496416" sldId="609"/>
            <ac:spMk id="7" creationId="{DFD8FD0D-F665-403B-A9D8-CB2219B22023}"/>
          </ac:spMkLst>
        </pc:spChg>
        <pc:spChg chg="add del mod">
          <ac:chgData name="Sean Feldman" userId="c0f75423fe67f72e" providerId="LiveId" clId="{159819AE-3381-4CD3-ADA4-EC4C3E111DFA}" dt="2019-12-14T07:03:52.295" v="3502"/>
          <ac:spMkLst>
            <pc:docMk/>
            <pc:sldMk cId="1370496416" sldId="609"/>
            <ac:spMk id="8" creationId="{E4E1558B-BD8D-477E-95C2-4F3EC0853390}"/>
          </ac:spMkLst>
        </pc:spChg>
        <pc:spChg chg="add del mod">
          <ac:chgData name="Sean Feldman" userId="c0f75423fe67f72e" providerId="LiveId" clId="{159819AE-3381-4CD3-ADA4-EC4C3E111DFA}" dt="2019-12-14T07:04:12.557" v="3953"/>
          <ac:spMkLst>
            <pc:docMk/>
            <pc:sldMk cId="1370496416" sldId="609"/>
            <ac:spMk id="9" creationId="{DA603558-391A-421A-ACB6-94E66FA14F23}"/>
          </ac:spMkLst>
        </pc:spChg>
        <pc:spChg chg="add del mod">
          <ac:chgData name="Sean Feldman" userId="c0f75423fe67f72e" providerId="LiveId" clId="{159819AE-3381-4CD3-ADA4-EC4C3E111DFA}" dt="2019-12-14T07:04:47.211" v="4384"/>
          <ac:spMkLst>
            <pc:docMk/>
            <pc:sldMk cId="1370496416" sldId="609"/>
            <ac:spMk id="10" creationId="{4E00ECE0-6858-4227-B6C2-47A75865FDE3}"/>
          </ac:spMkLst>
        </pc:spChg>
        <pc:spChg chg="add mod">
          <ac:chgData name="Sean Feldman" userId="c0f75423fe67f72e" providerId="LiveId" clId="{159819AE-3381-4CD3-ADA4-EC4C3E111DFA}" dt="2019-12-14T07:04:47.212" v="4387"/>
          <ac:spMkLst>
            <pc:docMk/>
            <pc:sldMk cId="1370496416" sldId="609"/>
            <ac:spMk id="11" creationId="{C0A2148C-2153-4D9E-906B-5BEB6C4981EE}"/>
          </ac:spMkLst>
        </pc:spChg>
      </pc:sldChg>
      <pc:sldChg chg="addSp delSp modSp">
        <pc:chgData name="Sean Feldman" userId="c0f75423fe67f72e" providerId="LiveId" clId="{159819AE-3381-4CD3-ADA4-EC4C3E111DFA}" dt="2019-12-14T07:04:47.236" v="4442"/>
        <pc:sldMkLst>
          <pc:docMk/>
          <pc:sldMk cId="1032417279" sldId="610"/>
        </pc:sldMkLst>
        <pc:spChg chg="add del mod">
          <ac:chgData name="Sean Feldman" userId="c0f75423fe67f72e" providerId="LiveId" clId="{159819AE-3381-4CD3-ADA4-EC4C3E111DFA}" dt="2019-12-14T07:00:16.914" v="1303"/>
          <ac:spMkLst>
            <pc:docMk/>
            <pc:sldMk cId="1032417279" sldId="610"/>
            <ac:spMk id="2" creationId="{344B4555-DA6B-4278-A0A1-B0BF4FAA4E1F}"/>
          </ac:spMkLst>
        </pc:spChg>
        <pc:spChg chg="add del mod">
          <ac:chgData name="Sean Feldman" userId="c0f75423fe67f72e" providerId="LiveId" clId="{159819AE-3381-4CD3-ADA4-EC4C3E111DFA}" dt="2019-12-14T07:02:52.725" v="1743"/>
          <ac:spMkLst>
            <pc:docMk/>
            <pc:sldMk cId="1032417279" sldId="610"/>
            <ac:spMk id="4" creationId="{07BEE303-3904-4ADD-9F4A-52D8BE415E8C}"/>
          </ac:spMkLst>
        </pc:spChg>
        <pc:spChg chg="add del mod">
          <ac:chgData name="Sean Feldman" userId="c0f75423fe67f72e" providerId="LiveId" clId="{159819AE-3381-4CD3-ADA4-EC4C3E111DFA}" dt="2019-12-14T07:03:20.537" v="2185"/>
          <ac:spMkLst>
            <pc:docMk/>
            <pc:sldMk cId="1032417279" sldId="610"/>
            <ac:spMk id="5" creationId="{A425C183-8BBB-4397-9E96-07A9D6290A4B}"/>
          </ac:spMkLst>
        </pc:spChg>
        <pc:spChg chg="add del mod">
          <ac:chgData name="Sean Feldman" userId="c0f75423fe67f72e" providerId="LiveId" clId="{159819AE-3381-4CD3-ADA4-EC4C3E111DFA}" dt="2019-12-14T07:03:41.283" v="2675"/>
          <ac:spMkLst>
            <pc:docMk/>
            <pc:sldMk cId="1032417279" sldId="610"/>
            <ac:spMk id="6" creationId="{32E7345D-1198-4AE0-8D20-6C3A300F5AF9}"/>
          </ac:spMkLst>
        </pc:spChg>
        <pc:spChg chg="add del mod">
          <ac:chgData name="Sean Feldman" userId="c0f75423fe67f72e" providerId="LiveId" clId="{159819AE-3381-4CD3-ADA4-EC4C3E111DFA}" dt="2019-12-14T07:03:48.300" v="3115"/>
          <ac:spMkLst>
            <pc:docMk/>
            <pc:sldMk cId="1032417279" sldId="610"/>
            <ac:spMk id="7" creationId="{FC454091-CDBB-4159-B445-4658A304A178}"/>
          </ac:spMkLst>
        </pc:spChg>
        <pc:spChg chg="add del mod">
          <ac:chgData name="Sean Feldman" userId="c0f75423fe67f72e" providerId="LiveId" clId="{159819AE-3381-4CD3-ADA4-EC4C3E111DFA}" dt="2019-12-14T07:03:52.317" v="3557"/>
          <ac:spMkLst>
            <pc:docMk/>
            <pc:sldMk cId="1032417279" sldId="610"/>
            <ac:spMk id="8" creationId="{E68BE9B7-6C1C-4D64-A5C0-05F253D87B35}"/>
          </ac:spMkLst>
        </pc:spChg>
        <pc:spChg chg="add del mod">
          <ac:chgData name="Sean Feldman" userId="c0f75423fe67f72e" providerId="LiveId" clId="{159819AE-3381-4CD3-ADA4-EC4C3E111DFA}" dt="2019-12-14T07:04:12.573" v="3997"/>
          <ac:spMkLst>
            <pc:docMk/>
            <pc:sldMk cId="1032417279" sldId="610"/>
            <ac:spMk id="9" creationId="{534CACFE-4CF2-4178-9F23-E95B20A27BE3}"/>
          </ac:spMkLst>
        </pc:spChg>
        <pc:spChg chg="add del mod">
          <ac:chgData name="Sean Feldman" userId="c0f75423fe67f72e" providerId="LiveId" clId="{159819AE-3381-4CD3-ADA4-EC4C3E111DFA}" dt="2019-12-14T07:04:47.234" v="4439"/>
          <ac:spMkLst>
            <pc:docMk/>
            <pc:sldMk cId="1032417279" sldId="610"/>
            <ac:spMk id="10" creationId="{1A6E0C3F-1D5A-42C6-AFB4-005C89214E76}"/>
          </ac:spMkLst>
        </pc:spChg>
        <pc:spChg chg="add mod">
          <ac:chgData name="Sean Feldman" userId="c0f75423fe67f72e" providerId="LiveId" clId="{159819AE-3381-4CD3-ADA4-EC4C3E111DFA}" dt="2019-12-14T07:04:47.236" v="4442"/>
          <ac:spMkLst>
            <pc:docMk/>
            <pc:sldMk cId="1032417279" sldId="610"/>
            <ac:spMk id="11" creationId="{D06ECE54-729F-4ECA-99FC-D797E19A0ECD}"/>
          </ac:spMkLst>
        </pc:spChg>
      </pc:sldChg>
      <pc:sldChg chg="addSp delSp modSp">
        <pc:chgData name="Sean Feldman" userId="c0f75423fe67f72e" providerId="LiveId" clId="{159819AE-3381-4CD3-ADA4-EC4C3E111DFA}" dt="2019-12-14T07:04:47.234" v="4437"/>
        <pc:sldMkLst>
          <pc:docMk/>
          <pc:sldMk cId="1943575527" sldId="611"/>
        </pc:sldMkLst>
        <pc:spChg chg="add del mod">
          <ac:chgData name="Sean Feldman" userId="c0f75423fe67f72e" providerId="LiveId" clId="{159819AE-3381-4CD3-ADA4-EC4C3E111DFA}" dt="2019-12-14T07:00:16.912" v="1298"/>
          <ac:spMkLst>
            <pc:docMk/>
            <pc:sldMk cId="1943575527" sldId="611"/>
            <ac:spMk id="2" creationId="{D6EF2756-9CCB-41E5-8EA8-0FE235654D65}"/>
          </ac:spMkLst>
        </pc:spChg>
        <pc:spChg chg="add del mod">
          <ac:chgData name="Sean Feldman" userId="c0f75423fe67f72e" providerId="LiveId" clId="{159819AE-3381-4CD3-ADA4-EC4C3E111DFA}" dt="2019-12-14T07:02:52.723" v="1739"/>
          <ac:spMkLst>
            <pc:docMk/>
            <pc:sldMk cId="1943575527" sldId="611"/>
            <ac:spMk id="3" creationId="{63B4C4F3-A7DC-4D17-A981-E01D2B6A9267}"/>
          </ac:spMkLst>
        </pc:spChg>
        <pc:spChg chg="add del mod">
          <ac:chgData name="Sean Feldman" userId="c0f75423fe67f72e" providerId="LiveId" clId="{159819AE-3381-4CD3-ADA4-EC4C3E111DFA}" dt="2019-12-14T07:03:20.536" v="2180"/>
          <ac:spMkLst>
            <pc:docMk/>
            <pc:sldMk cId="1943575527" sldId="611"/>
            <ac:spMk id="6" creationId="{10F25118-A74C-481E-881B-B8074BB9F4D1}"/>
          </ac:spMkLst>
        </pc:spChg>
        <pc:spChg chg="add del mod">
          <ac:chgData name="Sean Feldman" userId="c0f75423fe67f72e" providerId="LiveId" clId="{159819AE-3381-4CD3-ADA4-EC4C3E111DFA}" dt="2019-12-14T07:03:41.281" v="2670"/>
          <ac:spMkLst>
            <pc:docMk/>
            <pc:sldMk cId="1943575527" sldId="611"/>
            <ac:spMk id="7" creationId="{A6826DB0-765D-4DEF-950D-20D031E194FB}"/>
          </ac:spMkLst>
        </pc:spChg>
        <pc:spChg chg="add del mod">
          <ac:chgData name="Sean Feldman" userId="c0f75423fe67f72e" providerId="LiveId" clId="{159819AE-3381-4CD3-ADA4-EC4C3E111DFA}" dt="2019-12-14T07:03:48.299" v="3111"/>
          <ac:spMkLst>
            <pc:docMk/>
            <pc:sldMk cId="1943575527" sldId="611"/>
            <ac:spMk id="8" creationId="{B2BFB1F0-7D62-46A1-8A63-2B7FBEB56973}"/>
          </ac:spMkLst>
        </pc:spChg>
        <pc:spChg chg="add del mod">
          <ac:chgData name="Sean Feldman" userId="c0f75423fe67f72e" providerId="LiveId" clId="{159819AE-3381-4CD3-ADA4-EC4C3E111DFA}" dt="2019-12-14T07:03:52.316" v="3552"/>
          <ac:spMkLst>
            <pc:docMk/>
            <pc:sldMk cId="1943575527" sldId="611"/>
            <ac:spMk id="9" creationId="{3B87C76B-BCB7-452D-A43C-E1D8C6A6B585}"/>
          </ac:spMkLst>
        </pc:spChg>
        <pc:spChg chg="add del mod">
          <ac:chgData name="Sean Feldman" userId="c0f75423fe67f72e" providerId="LiveId" clId="{159819AE-3381-4CD3-ADA4-EC4C3E111DFA}" dt="2019-12-14T07:04:12.571" v="3993"/>
          <ac:spMkLst>
            <pc:docMk/>
            <pc:sldMk cId="1943575527" sldId="611"/>
            <ac:spMk id="10" creationId="{97DC50B8-4411-4F98-9F5E-A328DA4275F1}"/>
          </ac:spMkLst>
        </pc:spChg>
        <pc:spChg chg="add del mod">
          <ac:chgData name="Sean Feldman" userId="c0f75423fe67f72e" providerId="LiveId" clId="{159819AE-3381-4CD3-ADA4-EC4C3E111DFA}" dt="2019-12-14T07:04:47.233" v="4434"/>
          <ac:spMkLst>
            <pc:docMk/>
            <pc:sldMk cId="1943575527" sldId="611"/>
            <ac:spMk id="11" creationId="{DC08695F-7DA6-4BEE-89BA-8DBC7239C961}"/>
          </ac:spMkLst>
        </pc:spChg>
        <pc:spChg chg="add mod">
          <ac:chgData name="Sean Feldman" userId="c0f75423fe67f72e" providerId="LiveId" clId="{159819AE-3381-4CD3-ADA4-EC4C3E111DFA}" dt="2019-12-14T07:04:47.234" v="4437"/>
          <ac:spMkLst>
            <pc:docMk/>
            <pc:sldMk cId="1943575527" sldId="611"/>
            <ac:spMk id="12" creationId="{199D4284-72ED-4992-BB65-16D53D3E7582}"/>
          </ac:spMkLst>
        </pc:spChg>
      </pc:sldChg>
      <pc:sldChg chg="addSp delSp modSp">
        <pc:chgData name="Sean Feldman" userId="c0f75423fe67f72e" providerId="LiveId" clId="{159819AE-3381-4CD3-ADA4-EC4C3E111DFA}" dt="2019-12-14T07:04:47.238" v="4447"/>
        <pc:sldMkLst>
          <pc:docMk/>
          <pc:sldMk cId="3381418598" sldId="612"/>
        </pc:sldMkLst>
        <pc:spChg chg="add del mod">
          <ac:chgData name="Sean Feldman" userId="c0f75423fe67f72e" providerId="LiveId" clId="{159819AE-3381-4CD3-ADA4-EC4C3E111DFA}" dt="2019-12-14T07:00:16.916" v="1308"/>
          <ac:spMkLst>
            <pc:docMk/>
            <pc:sldMk cId="3381418598" sldId="612"/>
            <ac:spMk id="2" creationId="{145C0524-DF50-4C49-9020-DADC99758A3F}"/>
          </ac:spMkLst>
        </pc:spChg>
        <pc:spChg chg="add del mod">
          <ac:chgData name="Sean Feldman" userId="c0f75423fe67f72e" providerId="LiveId" clId="{159819AE-3381-4CD3-ADA4-EC4C3E111DFA}" dt="2019-12-14T07:02:52.726" v="1747"/>
          <ac:spMkLst>
            <pc:docMk/>
            <pc:sldMk cId="3381418598" sldId="612"/>
            <ac:spMk id="3" creationId="{B28366AB-0438-4DCC-875C-1D7F1267FE60}"/>
          </ac:spMkLst>
        </pc:spChg>
        <pc:spChg chg="add del mod">
          <ac:chgData name="Sean Feldman" userId="c0f75423fe67f72e" providerId="LiveId" clId="{159819AE-3381-4CD3-ADA4-EC4C3E111DFA}" dt="2019-12-14T07:03:20.539" v="2190"/>
          <ac:spMkLst>
            <pc:docMk/>
            <pc:sldMk cId="3381418598" sldId="612"/>
            <ac:spMk id="5" creationId="{99E0F823-B006-432D-9DAD-3AD5857EF582}"/>
          </ac:spMkLst>
        </pc:spChg>
        <pc:spChg chg="add del mod">
          <ac:chgData name="Sean Feldman" userId="c0f75423fe67f72e" providerId="LiveId" clId="{159819AE-3381-4CD3-ADA4-EC4C3E111DFA}" dt="2019-12-14T07:03:41.285" v="2680"/>
          <ac:spMkLst>
            <pc:docMk/>
            <pc:sldMk cId="3381418598" sldId="612"/>
            <ac:spMk id="6" creationId="{B30F3090-6032-4CAE-B83E-5370317D5ABA}"/>
          </ac:spMkLst>
        </pc:spChg>
        <pc:spChg chg="add del mod">
          <ac:chgData name="Sean Feldman" userId="c0f75423fe67f72e" providerId="LiveId" clId="{159819AE-3381-4CD3-ADA4-EC4C3E111DFA}" dt="2019-12-14T07:03:48.301" v="3119"/>
          <ac:spMkLst>
            <pc:docMk/>
            <pc:sldMk cId="3381418598" sldId="612"/>
            <ac:spMk id="8" creationId="{DE55F5CB-92A7-4ED5-AF30-8737832CFCED}"/>
          </ac:spMkLst>
        </pc:spChg>
        <pc:spChg chg="add del mod">
          <ac:chgData name="Sean Feldman" userId="c0f75423fe67f72e" providerId="LiveId" clId="{159819AE-3381-4CD3-ADA4-EC4C3E111DFA}" dt="2019-12-14T07:03:52.319" v="3562"/>
          <ac:spMkLst>
            <pc:docMk/>
            <pc:sldMk cId="3381418598" sldId="612"/>
            <ac:spMk id="9" creationId="{FD74D773-DB92-4E1C-B191-901DE696EE6D}"/>
          </ac:spMkLst>
        </pc:spChg>
        <pc:spChg chg="add del mod">
          <ac:chgData name="Sean Feldman" userId="c0f75423fe67f72e" providerId="LiveId" clId="{159819AE-3381-4CD3-ADA4-EC4C3E111DFA}" dt="2019-12-14T07:04:12.574" v="4001"/>
          <ac:spMkLst>
            <pc:docMk/>
            <pc:sldMk cId="3381418598" sldId="612"/>
            <ac:spMk id="10" creationId="{07514826-34A5-48F7-B6AB-9207EC5C45AD}"/>
          </ac:spMkLst>
        </pc:spChg>
        <pc:spChg chg="add del mod">
          <ac:chgData name="Sean Feldman" userId="c0f75423fe67f72e" providerId="LiveId" clId="{159819AE-3381-4CD3-ADA4-EC4C3E111DFA}" dt="2019-12-14T07:04:47.237" v="4444"/>
          <ac:spMkLst>
            <pc:docMk/>
            <pc:sldMk cId="3381418598" sldId="612"/>
            <ac:spMk id="11" creationId="{32C879A2-D2EA-4F6A-AA52-8CB7FC0E2A3F}"/>
          </ac:spMkLst>
        </pc:spChg>
        <pc:spChg chg="add mod">
          <ac:chgData name="Sean Feldman" userId="c0f75423fe67f72e" providerId="LiveId" clId="{159819AE-3381-4CD3-ADA4-EC4C3E111DFA}" dt="2019-12-14T07:04:47.238" v="4447"/>
          <ac:spMkLst>
            <pc:docMk/>
            <pc:sldMk cId="3381418598" sldId="612"/>
            <ac:spMk id="12" creationId="{E5D9DA05-E8F2-45B7-AE31-A4220577DF3D}"/>
          </ac:spMkLst>
        </pc:spChg>
      </pc:sldChg>
      <pc:sldChg chg="addSp delSp modSp">
        <pc:chgData name="Sean Feldman" userId="c0f75423fe67f72e" providerId="LiveId" clId="{159819AE-3381-4CD3-ADA4-EC4C3E111DFA}" dt="2019-12-14T07:04:47.240" v="4452"/>
        <pc:sldMkLst>
          <pc:docMk/>
          <pc:sldMk cId="4288280785" sldId="613"/>
        </pc:sldMkLst>
        <pc:spChg chg="add del mod">
          <ac:chgData name="Sean Feldman" userId="c0f75423fe67f72e" providerId="LiveId" clId="{159819AE-3381-4CD3-ADA4-EC4C3E111DFA}" dt="2019-12-14T07:00:16.918" v="1313"/>
          <ac:spMkLst>
            <pc:docMk/>
            <pc:sldMk cId="4288280785" sldId="613"/>
            <ac:spMk id="4" creationId="{26877645-B15A-4C91-A3B9-F575E3519B01}"/>
          </ac:spMkLst>
        </pc:spChg>
        <pc:spChg chg="add del mod">
          <ac:chgData name="Sean Feldman" userId="c0f75423fe67f72e" providerId="LiveId" clId="{159819AE-3381-4CD3-ADA4-EC4C3E111DFA}" dt="2019-12-14T07:02:52.727" v="1751"/>
          <ac:spMkLst>
            <pc:docMk/>
            <pc:sldMk cId="4288280785" sldId="613"/>
            <ac:spMk id="5" creationId="{A2AE6EE8-72B2-4AA9-BD73-6E6ACB053B0F}"/>
          </ac:spMkLst>
        </pc:spChg>
        <pc:spChg chg="add del mod">
          <ac:chgData name="Sean Feldman" userId="c0f75423fe67f72e" providerId="LiveId" clId="{159819AE-3381-4CD3-ADA4-EC4C3E111DFA}" dt="2019-12-14T07:03:20.541" v="2195"/>
          <ac:spMkLst>
            <pc:docMk/>
            <pc:sldMk cId="4288280785" sldId="613"/>
            <ac:spMk id="6" creationId="{0741119D-1212-4CD9-AE08-D1E22CF89E99}"/>
          </ac:spMkLst>
        </pc:spChg>
        <pc:spChg chg="add del mod">
          <ac:chgData name="Sean Feldman" userId="c0f75423fe67f72e" providerId="LiveId" clId="{159819AE-3381-4CD3-ADA4-EC4C3E111DFA}" dt="2019-12-14T07:03:41.287" v="2685"/>
          <ac:spMkLst>
            <pc:docMk/>
            <pc:sldMk cId="4288280785" sldId="613"/>
            <ac:spMk id="7" creationId="{DB5DED5A-2C20-4D22-854A-72299FC6064E}"/>
          </ac:spMkLst>
        </pc:spChg>
        <pc:spChg chg="add del mod">
          <ac:chgData name="Sean Feldman" userId="c0f75423fe67f72e" providerId="LiveId" clId="{159819AE-3381-4CD3-ADA4-EC4C3E111DFA}" dt="2019-12-14T07:03:48.303" v="3123"/>
          <ac:spMkLst>
            <pc:docMk/>
            <pc:sldMk cId="4288280785" sldId="613"/>
            <ac:spMk id="8" creationId="{D8BAD40A-9F8A-4883-A214-3A99B03D227D}"/>
          </ac:spMkLst>
        </pc:spChg>
        <pc:spChg chg="add del mod">
          <ac:chgData name="Sean Feldman" userId="c0f75423fe67f72e" providerId="LiveId" clId="{159819AE-3381-4CD3-ADA4-EC4C3E111DFA}" dt="2019-12-14T07:03:52.321" v="3567"/>
          <ac:spMkLst>
            <pc:docMk/>
            <pc:sldMk cId="4288280785" sldId="613"/>
            <ac:spMk id="9" creationId="{D1944B15-E023-427E-977F-582B15637A50}"/>
          </ac:spMkLst>
        </pc:spChg>
        <pc:spChg chg="add del mod">
          <ac:chgData name="Sean Feldman" userId="c0f75423fe67f72e" providerId="LiveId" clId="{159819AE-3381-4CD3-ADA4-EC4C3E111DFA}" dt="2019-12-14T07:04:12.575" v="4005"/>
          <ac:spMkLst>
            <pc:docMk/>
            <pc:sldMk cId="4288280785" sldId="613"/>
            <ac:spMk id="10" creationId="{A5640F92-F37C-42F1-BE54-6908FF9AB862}"/>
          </ac:spMkLst>
        </pc:spChg>
        <pc:spChg chg="add del mod">
          <ac:chgData name="Sean Feldman" userId="c0f75423fe67f72e" providerId="LiveId" clId="{159819AE-3381-4CD3-ADA4-EC4C3E111DFA}" dt="2019-12-14T07:04:47.239" v="4449"/>
          <ac:spMkLst>
            <pc:docMk/>
            <pc:sldMk cId="4288280785" sldId="613"/>
            <ac:spMk id="11" creationId="{69A70EA1-344E-477F-8142-3361866ECAC8}"/>
          </ac:spMkLst>
        </pc:spChg>
        <pc:spChg chg="add mod">
          <ac:chgData name="Sean Feldman" userId="c0f75423fe67f72e" providerId="LiveId" clId="{159819AE-3381-4CD3-ADA4-EC4C3E111DFA}" dt="2019-12-14T07:04:47.240" v="4452"/>
          <ac:spMkLst>
            <pc:docMk/>
            <pc:sldMk cId="4288280785" sldId="613"/>
            <ac:spMk id="12" creationId="{40748A67-59BC-475F-890C-766E1310AA0A}"/>
          </ac:spMkLst>
        </pc:spChg>
      </pc:sldChg>
      <pc:sldChg chg="addSp delSp modSp">
        <pc:chgData name="Sean Feldman" userId="c0f75423fe67f72e" providerId="LiveId" clId="{159819AE-3381-4CD3-ADA4-EC4C3E111DFA}" dt="2019-12-14T07:04:47.248" v="4472"/>
        <pc:sldMkLst>
          <pc:docMk/>
          <pc:sldMk cId="1736707048" sldId="614"/>
        </pc:sldMkLst>
        <pc:spChg chg="add del mod">
          <ac:chgData name="Sean Feldman" userId="c0f75423fe67f72e" providerId="LiveId" clId="{159819AE-3381-4CD3-ADA4-EC4C3E111DFA}" dt="2019-12-14T07:00:16.925" v="1333"/>
          <ac:spMkLst>
            <pc:docMk/>
            <pc:sldMk cId="1736707048" sldId="614"/>
            <ac:spMk id="2" creationId="{DA058FE7-6F4C-4B16-AC77-98EED8877000}"/>
          </ac:spMkLst>
        </pc:spChg>
        <pc:spChg chg="add del mod">
          <ac:chgData name="Sean Feldman" userId="c0f75423fe67f72e" providerId="LiveId" clId="{159819AE-3381-4CD3-ADA4-EC4C3E111DFA}" dt="2019-12-14T07:02:52.732" v="1767"/>
          <ac:spMkLst>
            <pc:docMk/>
            <pc:sldMk cId="1736707048" sldId="614"/>
            <ac:spMk id="3" creationId="{3D46FDCE-5CCD-4A48-963E-7245C9546F16}"/>
          </ac:spMkLst>
        </pc:spChg>
        <pc:spChg chg="add del mod">
          <ac:chgData name="Sean Feldman" userId="c0f75423fe67f72e" providerId="LiveId" clId="{159819AE-3381-4CD3-ADA4-EC4C3E111DFA}" dt="2019-12-14T07:03:20.550" v="2215"/>
          <ac:spMkLst>
            <pc:docMk/>
            <pc:sldMk cId="1736707048" sldId="614"/>
            <ac:spMk id="5" creationId="{D79B368B-2B68-40B9-860A-E35CFBEC29A4}"/>
          </ac:spMkLst>
        </pc:spChg>
        <pc:spChg chg="add del mod">
          <ac:chgData name="Sean Feldman" userId="c0f75423fe67f72e" providerId="LiveId" clId="{159819AE-3381-4CD3-ADA4-EC4C3E111DFA}" dt="2019-12-14T07:03:41.294" v="2705"/>
          <ac:spMkLst>
            <pc:docMk/>
            <pc:sldMk cId="1736707048" sldId="614"/>
            <ac:spMk id="6" creationId="{2897ADBF-4326-440E-8357-52CFA5A3D3D2}"/>
          </ac:spMkLst>
        </pc:spChg>
        <pc:spChg chg="add del mod">
          <ac:chgData name="Sean Feldman" userId="c0f75423fe67f72e" providerId="LiveId" clId="{159819AE-3381-4CD3-ADA4-EC4C3E111DFA}" dt="2019-12-14T07:03:48.308" v="3139"/>
          <ac:spMkLst>
            <pc:docMk/>
            <pc:sldMk cId="1736707048" sldId="614"/>
            <ac:spMk id="7" creationId="{0FAE92A8-FE95-4854-8829-AEBBD2E1FD5B}"/>
          </ac:spMkLst>
        </pc:spChg>
        <pc:spChg chg="add del mod">
          <ac:chgData name="Sean Feldman" userId="c0f75423fe67f72e" providerId="LiveId" clId="{159819AE-3381-4CD3-ADA4-EC4C3E111DFA}" dt="2019-12-14T07:03:52.329" v="3587"/>
          <ac:spMkLst>
            <pc:docMk/>
            <pc:sldMk cId="1736707048" sldId="614"/>
            <ac:spMk id="8" creationId="{0DAB4D7D-E72B-4D68-A0C5-A5D288204B46}"/>
          </ac:spMkLst>
        </pc:spChg>
        <pc:spChg chg="add del mod">
          <ac:chgData name="Sean Feldman" userId="c0f75423fe67f72e" providerId="LiveId" clId="{159819AE-3381-4CD3-ADA4-EC4C3E111DFA}" dt="2019-12-14T07:04:12.581" v="4021"/>
          <ac:spMkLst>
            <pc:docMk/>
            <pc:sldMk cId="1736707048" sldId="614"/>
            <ac:spMk id="9" creationId="{C421EB1D-43C0-4C12-B4AD-93EC120FEEBB}"/>
          </ac:spMkLst>
        </pc:spChg>
        <pc:spChg chg="add del mod">
          <ac:chgData name="Sean Feldman" userId="c0f75423fe67f72e" providerId="LiveId" clId="{159819AE-3381-4CD3-ADA4-EC4C3E111DFA}" dt="2019-12-14T07:04:47.246" v="4469"/>
          <ac:spMkLst>
            <pc:docMk/>
            <pc:sldMk cId="1736707048" sldId="614"/>
            <ac:spMk id="10" creationId="{64B562AD-C1CD-4E9E-936E-101D50CC8B97}"/>
          </ac:spMkLst>
        </pc:spChg>
        <pc:spChg chg="add mod">
          <ac:chgData name="Sean Feldman" userId="c0f75423fe67f72e" providerId="LiveId" clId="{159819AE-3381-4CD3-ADA4-EC4C3E111DFA}" dt="2019-12-14T07:04:47.248" v="4472"/>
          <ac:spMkLst>
            <pc:docMk/>
            <pc:sldMk cId="1736707048" sldId="614"/>
            <ac:spMk id="11" creationId="{2943ECE7-DA03-402D-A085-C64CA4A8ED5F}"/>
          </ac:spMkLst>
        </pc:spChg>
      </pc:sldChg>
      <pc:sldChg chg="addSp delSp modSp">
        <pc:chgData name="Sean Feldman" userId="c0f75423fe67f72e" providerId="LiveId" clId="{159819AE-3381-4CD3-ADA4-EC4C3E111DFA}" dt="2019-12-14T07:04:47.251" v="4482"/>
        <pc:sldMkLst>
          <pc:docMk/>
          <pc:sldMk cId="3073822873" sldId="615"/>
        </pc:sldMkLst>
        <pc:spChg chg="add del mod">
          <ac:chgData name="Sean Feldman" userId="c0f75423fe67f72e" providerId="LiveId" clId="{159819AE-3381-4CD3-ADA4-EC4C3E111DFA}" dt="2019-12-14T07:00:16.929" v="1343"/>
          <ac:spMkLst>
            <pc:docMk/>
            <pc:sldMk cId="3073822873" sldId="615"/>
            <ac:spMk id="2" creationId="{F4A5BDAF-6146-4CAA-B6D9-8CDE96FCA8BA}"/>
          </ac:spMkLst>
        </pc:spChg>
        <pc:spChg chg="add del mod">
          <ac:chgData name="Sean Feldman" userId="c0f75423fe67f72e" providerId="LiveId" clId="{159819AE-3381-4CD3-ADA4-EC4C3E111DFA}" dt="2019-12-14T07:02:52.735" v="1775"/>
          <ac:spMkLst>
            <pc:docMk/>
            <pc:sldMk cId="3073822873" sldId="615"/>
            <ac:spMk id="3" creationId="{40A558F0-DE87-4B6F-B67F-94C0AD0A9DD1}"/>
          </ac:spMkLst>
        </pc:spChg>
        <pc:spChg chg="add del mod">
          <ac:chgData name="Sean Feldman" userId="c0f75423fe67f72e" providerId="LiveId" clId="{159819AE-3381-4CD3-ADA4-EC4C3E111DFA}" dt="2019-12-14T07:03:20.554" v="2225"/>
          <ac:spMkLst>
            <pc:docMk/>
            <pc:sldMk cId="3073822873" sldId="615"/>
            <ac:spMk id="5" creationId="{827BBF42-893F-40EA-A3E3-8519997320CF}"/>
          </ac:spMkLst>
        </pc:spChg>
        <pc:spChg chg="add del mod">
          <ac:chgData name="Sean Feldman" userId="c0f75423fe67f72e" providerId="LiveId" clId="{159819AE-3381-4CD3-ADA4-EC4C3E111DFA}" dt="2019-12-14T07:03:41.298" v="2715"/>
          <ac:spMkLst>
            <pc:docMk/>
            <pc:sldMk cId="3073822873" sldId="615"/>
            <ac:spMk id="6" creationId="{3D155A15-2D10-4A33-B7B1-AB6D244E7453}"/>
          </ac:spMkLst>
        </pc:spChg>
        <pc:spChg chg="add del mod">
          <ac:chgData name="Sean Feldman" userId="c0f75423fe67f72e" providerId="LiveId" clId="{159819AE-3381-4CD3-ADA4-EC4C3E111DFA}" dt="2019-12-14T07:03:48.311" v="3147"/>
          <ac:spMkLst>
            <pc:docMk/>
            <pc:sldMk cId="3073822873" sldId="615"/>
            <ac:spMk id="7" creationId="{8A7740B4-992B-4841-AA8F-44F97C22EDA2}"/>
          </ac:spMkLst>
        </pc:spChg>
        <pc:spChg chg="add del mod">
          <ac:chgData name="Sean Feldman" userId="c0f75423fe67f72e" providerId="LiveId" clId="{159819AE-3381-4CD3-ADA4-EC4C3E111DFA}" dt="2019-12-14T07:03:52.333" v="3597"/>
          <ac:spMkLst>
            <pc:docMk/>
            <pc:sldMk cId="3073822873" sldId="615"/>
            <ac:spMk id="8" creationId="{17D36564-EF4B-4388-A4E8-D1DE029FBBD0}"/>
          </ac:spMkLst>
        </pc:spChg>
        <pc:spChg chg="add del mod">
          <ac:chgData name="Sean Feldman" userId="c0f75423fe67f72e" providerId="LiveId" clId="{159819AE-3381-4CD3-ADA4-EC4C3E111DFA}" dt="2019-12-14T07:04:12.584" v="4029"/>
          <ac:spMkLst>
            <pc:docMk/>
            <pc:sldMk cId="3073822873" sldId="615"/>
            <ac:spMk id="9" creationId="{3DCB35C4-56D9-4525-AEAD-D7F9FC45046F}"/>
          </ac:spMkLst>
        </pc:spChg>
        <pc:spChg chg="add del mod">
          <ac:chgData name="Sean Feldman" userId="c0f75423fe67f72e" providerId="LiveId" clId="{159819AE-3381-4CD3-ADA4-EC4C3E111DFA}" dt="2019-12-14T07:04:47.250" v="4479"/>
          <ac:spMkLst>
            <pc:docMk/>
            <pc:sldMk cId="3073822873" sldId="615"/>
            <ac:spMk id="10" creationId="{E316A4E1-87F0-4CDA-8CDD-B305D884997F}"/>
          </ac:spMkLst>
        </pc:spChg>
        <pc:spChg chg="add mod">
          <ac:chgData name="Sean Feldman" userId="c0f75423fe67f72e" providerId="LiveId" clId="{159819AE-3381-4CD3-ADA4-EC4C3E111DFA}" dt="2019-12-14T07:04:47.251" v="4482"/>
          <ac:spMkLst>
            <pc:docMk/>
            <pc:sldMk cId="3073822873" sldId="615"/>
            <ac:spMk id="11" creationId="{5B8BCDD6-FD2F-48F7-ACDB-9E6916892AF0}"/>
          </ac:spMkLst>
        </pc:spChg>
      </pc:sldChg>
      <pc:sldChg chg="addSp delSp modSp">
        <pc:chgData name="Sean Feldman" userId="c0f75423fe67f72e" providerId="LiveId" clId="{159819AE-3381-4CD3-ADA4-EC4C3E111DFA}" dt="2019-12-14T07:04:47.261" v="4507"/>
        <pc:sldMkLst>
          <pc:docMk/>
          <pc:sldMk cId="1308262402" sldId="616"/>
        </pc:sldMkLst>
        <pc:spChg chg="add del mod">
          <ac:chgData name="Sean Feldman" userId="c0f75423fe67f72e" providerId="LiveId" clId="{159819AE-3381-4CD3-ADA4-EC4C3E111DFA}" dt="2019-12-14T07:00:16.938" v="1368"/>
          <ac:spMkLst>
            <pc:docMk/>
            <pc:sldMk cId="1308262402" sldId="616"/>
            <ac:spMk id="3" creationId="{06E879DF-34FC-4495-84D9-0A82E9AE48EF}"/>
          </ac:spMkLst>
        </pc:spChg>
        <pc:spChg chg="add del mod">
          <ac:chgData name="Sean Feldman" userId="c0f75423fe67f72e" providerId="LiveId" clId="{159819AE-3381-4CD3-ADA4-EC4C3E111DFA}" dt="2019-12-14T07:02:52.741" v="1795"/>
          <ac:spMkLst>
            <pc:docMk/>
            <pc:sldMk cId="1308262402" sldId="616"/>
            <ac:spMk id="4" creationId="{EA72CB90-7E42-43B3-A2E7-AB1DFF9FFEB9}"/>
          </ac:spMkLst>
        </pc:spChg>
        <pc:spChg chg="add del mod">
          <ac:chgData name="Sean Feldman" userId="c0f75423fe67f72e" providerId="LiveId" clId="{159819AE-3381-4CD3-ADA4-EC4C3E111DFA}" dt="2019-12-14T07:03:20.564" v="2250"/>
          <ac:spMkLst>
            <pc:docMk/>
            <pc:sldMk cId="1308262402" sldId="616"/>
            <ac:spMk id="5" creationId="{BC62BCC1-354A-43A1-ADA1-EB32CF5E27DE}"/>
          </ac:spMkLst>
        </pc:spChg>
        <pc:spChg chg="add del mod">
          <ac:chgData name="Sean Feldman" userId="c0f75423fe67f72e" providerId="LiveId" clId="{159819AE-3381-4CD3-ADA4-EC4C3E111DFA}" dt="2019-12-14T07:03:41.308" v="2740"/>
          <ac:spMkLst>
            <pc:docMk/>
            <pc:sldMk cId="1308262402" sldId="616"/>
            <ac:spMk id="6" creationId="{3D79E515-9E03-4FA1-AD38-4C570DFE4D79}"/>
          </ac:spMkLst>
        </pc:spChg>
        <pc:spChg chg="add del mod">
          <ac:chgData name="Sean Feldman" userId="c0f75423fe67f72e" providerId="LiveId" clId="{159819AE-3381-4CD3-ADA4-EC4C3E111DFA}" dt="2019-12-14T07:03:48.318" v="3167"/>
          <ac:spMkLst>
            <pc:docMk/>
            <pc:sldMk cId="1308262402" sldId="616"/>
            <ac:spMk id="7" creationId="{C16FB259-239C-49C5-AB15-B519AF0ED1C6}"/>
          </ac:spMkLst>
        </pc:spChg>
        <pc:spChg chg="add del mod">
          <ac:chgData name="Sean Feldman" userId="c0f75423fe67f72e" providerId="LiveId" clId="{159819AE-3381-4CD3-ADA4-EC4C3E111DFA}" dt="2019-12-14T07:03:52.342" v="3622"/>
          <ac:spMkLst>
            <pc:docMk/>
            <pc:sldMk cId="1308262402" sldId="616"/>
            <ac:spMk id="8" creationId="{CE92E147-AE99-4352-8E22-783E7648CD5A}"/>
          </ac:spMkLst>
        </pc:spChg>
        <pc:spChg chg="add del mod">
          <ac:chgData name="Sean Feldman" userId="c0f75423fe67f72e" providerId="LiveId" clId="{159819AE-3381-4CD3-ADA4-EC4C3E111DFA}" dt="2019-12-14T07:04:12.591" v="4049"/>
          <ac:spMkLst>
            <pc:docMk/>
            <pc:sldMk cId="1308262402" sldId="616"/>
            <ac:spMk id="9" creationId="{1565E6E6-5098-4580-A7FA-577DF7F4CF2D}"/>
          </ac:spMkLst>
        </pc:spChg>
        <pc:spChg chg="add del mod">
          <ac:chgData name="Sean Feldman" userId="c0f75423fe67f72e" providerId="LiveId" clId="{159819AE-3381-4CD3-ADA4-EC4C3E111DFA}" dt="2019-12-14T07:04:47.260" v="4504"/>
          <ac:spMkLst>
            <pc:docMk/>
            <pc:sldMk cId="1308262402" sldId="616"/>
            <ac:spMk id="10" creationId="{2C9F5283-2446-4DB4-A722-C28B242EFD11}"/>
          </ac:spMkLst>
        </pc:spChg>
        <pc:spChg chg="add mod">
          <ac:chgData name="Sean Feldman" userId="c0f75423fe67f72e" providerId="LiveId" clId="{159819AE-3381-4CD3-ADA4-EC4C3E111DFA}" dt="2019-12-14T07:04:47.261" v="4507"/>
          <ac:spMkLst>
            <pc:docMk/>
            <pc:sldMk cId="1308262402" sldId="616"/>
            <ac:spMk id="11" creationId="{B2DE8199-C0CC-4143-925E-18B05B58AE96}"/>
          </ac:spMkLst>
        </pc:spChg>
      </pc:sldChg>
      <pc:sldChg chg="addSp delSp modSp">
        <pc:chgData name="Sean Feldman" userId="c0f75423fe67f72e" providerId="LiveId" clId="{159819AE-3381-4CD3-ADA4-EC4C3E111DFA}" dt="2019-12-14T07:04:47.265" v="4517"/>
        <pc:sldMkLst>
          <pc:docMk/>
          <pc:sldMk cId="86717298" sldId="617"/>
        </pc:sldMkLst>
        <pc:spChg chg="add del mod">
          <ac:chgData name="Sean Feldman" userId="c0f75423fe67f72e" providerId="LiveId" clId="{159819AE-3381-4CD3-ADA4-EC4C3E111DFA}" dt="2019-12-14T07:00:16.942" v="1378"/>
          <ac:spMkLst>
            <pc:docMk/>
            <pc:sldMk cId="86717298" sldId="617"/>
            <ac:spMk id="4" creationId="{575CE7FB-F07C-4EB4-B952-D2CBF1902435}"/>
          </ac:spMkLst>
        </pc:spChg>
        <pc:spChg chg="add del mod">
          <ac:chgData name="Sean Feldman" userId="c0f75423fe67f72e" providerId="LiveId" clId="{159819AE-3381-4CD3-ADA4-EC4C3E111DFA}" dt="2019-12-14T07:02:52.744" v="1803"/>
          <ac:spMkLst>
            <pc:docMk/>
            <pc:sldMk cId="86717298" sldId="617"/>
            <ac:spMk id="5" creationId="{F6CD2678-A53C-4E41-A01F-0B22D46DFA05}"/>
          </ac:spMkLst>
        </pc:spChg>
        <pc:spChg chg="add del mod">
          <ac:chgData name="Sean Feldman" userId="c0f75423fe67f72e" providerId="LiveId" clId="{159819AE-3381-4CD3-ADA4-EC4C3E111DFA}" dt="2019-12-14T07:03:20.568" v="2260"/>
          <ac:spMkLst>
            <pc:docMk/>
            <pc:sldMk cId="86717298" sldId="617"/>
            <ac:spMk id="6" creationId="{D16D21C1-9E06-4F85-B7FB-8C3DFD8950DB}"/>
          </ac:spMkLst>
        </pc:spChg>
        <pc:spChg chg="add del mod">
          <ac:chgData name="Sean Feldman" userId="c0f75423fe67f72e" providerId="LiveId" clId="{159819AE-3381-4CD3-ADA4-EC4C3E111DFA}" dt="2019-12-14T07:03:41.311" v="2750"/>
          <ac:spMkLst>
            <pc:docMk/>
            <pc:sldMk cId="86717298" sldId="617"/>
            <ac:spMk id="7" creationId="{AF54AF2A-4AB2-4F3B-BEF9-70EB38C41DED}"/>
          </ac:spMkLst>
        </pc:spChg>
        <pc:spChg chg="add del mod">
          <ac:chgData name="Sean Feldman" userId="c0f75423fe67f72e" providerId="LiveId" clId="{159819AE-3381-4CD3-ADA4-EC4C3E111DFA}" dt="2019-12-14T07:03:48.320" v="3175"/>
          <ac:spMkLst>
            <pc:docMk/>
            <pc:sldMk cId="86717298" sldId="617"/>
            <ac:spMk id="8" creationId="{468EDD11-2147-4D79-9CC6-0050B8442B37}"/>
          </ac:spMkLst>
        </pc:spChg>
        <pc:spChg chg="add del mod">
          <ac:chgData name="Sean Feldman" userId="c0f75423fe67f72e" providerId="LiveId" clId="{159819AE-3381-4CD3-ADA4-EC4C3E111DFA}" dt="2019-12-14T07:03:52.346" v="3632"/>
          <ac:spMkLst>
            <pc:docMk/>
            <pc:sldMk cId="86717298" sldId="617"/>
            <ac:spMk id="9" creationId="{FE46EAF9-635D-4CF8-8457-71146C31FBC8}"/>
          </ac:spMkLst>
        </pc:spChg>
        <pc:spChg chg="add del mod">
          <ac:chgData name="Sean Feldman" userId="c0f75423fe67f72e" providerId="LiveId" clId="{159819AE-3381-4CD3-ADA4-EC4C3E111DFA}" dt="2019-12-14T07:04:12.594" v="4057"/>
          <ac:spMkLst>
            <pc:docMk/>
            <pc:sldMk cId="86717298" sldId="617"/>
            <ac:spMk id="10" creationId="{C018F20F-8B61-4DE7-800B-DC341A8CC9BC}"/>
          </ac:spMkLst>
        </pc:spChg>
        <pc:spChg chg="add del mod">
          <ac:chgData name="Sean Feldman" userId="c0f75423fe67f72e" providerId="LiveId" clId="{159819AE-3381-4CD3-ADA4-EC4C3E111DFA}" dt="2019-12-14T07:04:47.263" v="4514"/>
          <ac:spMkLst>
            <pc:docMk/>
            <pc:sldMk cId="86717298" sldId="617"/>
            <ac:spMk id="11" creationId="{4C34EBD6-84A9-4094-999C-C6BBCD43B90D}"/>
          </ac:spMkLst>
        </pc:spChg>
        <pc:spChg chg="add mod">
          <ac:chgData name="Sean Feldman" userId="c0f75423fe67f72e" providerId="LiveId" clId="{159819AE-3381-4CD3-ADA4-EC4C3E111DFA}" dt="2019-12-14T07:04:47.265" v="4517"/>
          <ac:spMkLst>
            <pc:docMk/>
            <pc:sldMk cId="86717298" sldId="617"/>
            <ac:spMk id="12" creationId="{B7088F95-EC02-45ED-86D0-2FE70A0D13FA}"/>
          </ac:spMkLst>
        </pc:spChg>
      </pc:sldChg>
      <pc:sldChg chg="addSp modSp add del">
        <pc:chgData name="Sean Feldman" userId="c0f75423fe67f72e" providerId="LiveId" clId="{159819AE-3381-4CD3-ADA4-EC4C3E111DFA}" dt="2019-12-14T00:45:48.942" v="855" actId="47"/>
        <pc:sldMkLst>
          <pc:docMk/>
          <pc:sldMk cId="3227944993" sldId="618"/>
        </pc:sldMkLst>
        <pc:spChg chg="add mod">
          <ac:chgData name="Sean Feldman" userId="c0f75423fe67f72e" providerId="LiveId" clId="{159819AE-3381-4CD3-ADA4-EC4C3E111DFA}" dt="2019-12-13T14:08:29.252" v="262"/>
          <ac:spMkLst>
            <pc:docMk/>
            <pc:sldMk cId="3227944993" sldId="618"/>
            <ac:spMk id="2" creationId="{24EDA3B1-31C0-4DFD-93B9-79BC20EE6963}"/>
          </ac:spMkLst>
        </pc:spChg>
      </pc:sldChg>
      <pc:sldChg chg="addSp delSp modSp add modAnim">
        <pc:chgData name="Sean Feldman" userId="c0f75423fe67f72e" providerId="LiveId" clId="{159819AE-3381-4CD3-ADA4-EC4C3E111DFA}" dt="2019-12-14T07:04:47.308" v="4627"/>
        <pc:sldMkLst>
          <pc:docMk/>
          <pc:sldMk cId="1431120483" sldId="619"/>
        </pc:sldMkLst>
        <pc:spChg chg="del">
          <ac:chgData name="Sean Feldman" userId="c0f75423fe67f72e" providerId="LiveId" clId="{159819AE-3381-4CD3-ADA4-EC4C3E111DFA}" dt="2019-12-13T23:52:19.496" v="307"/>
          <ac:spMkLst>
            <pc:docMk/>
            <pc:sldMk cId="1431120483" sldId="619"/>
            <ac:spMk id="2" creationId="{EA201E6D-8901-421A-9827-F58668A3808D}"/>
          </ac:spMkLst>
        </pc:spChg>
        <pc:spChg chg="del">
          <ac:chgData name="Sean Feldman" userId="c0f75423fe67f72e" providerId="LiveId" clId="{159819AE-3381-4CD3-ADA4-EC4C3E111DFA}" dt="2019-12-13T23:52:19.496" v="307"/>
          <ac:spMkLst>
            <pc:docMk/>
            <pc:sldMk cId="1431120483" sldId="619"/>
            <ac:spMk id="3" creationId="{BE452A0C-7413-40F6-8367-0C73AE50E63A}"/>
          </ac:spMkLst>
        </pc:spChg>
        <pc:spChg chg="add mod">
          <ac:chgData name="Sean Feldman" userId="c0f75423fe67f72e" providerId="LiveId" clId="{159819AE-3381-4CD3-ADA4-EC4C3E111DFA}" dt="2019-12-14T00:05:07.695" v="553" actId="20577"/>
          <ac:spMkLst>
            <pc:docMk/>
            <pc:sldMk cId="1431120483" sldId="619"/>
            <ac:spMk id="4" creationId="{7F553069-EBB4-4F98-B0BC-678F31962591}"/>
          </ac:spMkLst>
        </pc:spChg>
        <pc:spChg chg="add mod">
          <ac:chgData name="Sean Feldman" userId="c0f75423fe67f72e" providerId="LiveId" clId="{159819AE-3381-4CD3-ADA4-EC4C3E111DFA}" dt="2019-12-13T23:58:59.816" v="441" actId="1076"/>
          <ac:spMkLst>
            <pc:docMk/>
            <pc:sldMk cId="1431120483" sldId="619"/>
            <ac:spMk id="5" creationId="{65BD2F3A-7B11-4AB3-AB44-38490804B4EB}"/>
          </ac:spMkLst>
        </pc:spChg>
        <pc:spChg chg="add mod ord">
          <ac:chgData name="Sean Feldman" userId="c0f75423fe67f72e" providerId="LiveId" clId="{159819AE-3381-4CD3-ADA4-EC4C3E111DFA}" dt="2019-12-13T23:58:59.816" v="441" actId="1076"/>
          <ac:spMkLst>
            <pc:docMk/>
            <pc:sldMk cId="1431120483" sldId="619"/>
            <ac:spMk id="6" creationId="{456CB920-6641-4521-8986-5328B2101E33}"/>
          </ac:spMkLst>
        </pc:spChg>
        <pc:spChg chg="add del mod">
          <ac:chgData name="Sean Feldman" userId="c0f75423fe67f72e" providerId="LiveId" clId="{159819AE-3381-4CD3-ADA4-EC4C3E111DFA}" dt="2019-12-14T00:01:42.879" v="458" actId="478"/>
          <ac:spMkLst>
            <pc:docMk/>
            <pc:sldMk cId="1431120483" sldId="619"/>
            <ac:spMk id="7" creationId="{1D9C9405-C83B-4F91-9ECC-73E9867A7C66}"/>
          </ac:spMkLst>
        </pc:spChg>
        <pc:spChg chg="add mod">
          <ac:chgData name="Sean Feldman" userId="c0f75423fe67f72e" providerId="LiveId" clId="{159819AE-3381-4CD3-ADA4-EC4C3E111DFA}" dt="2019-12-13T23:58:59.816" v="441" actId="1076"/>
          <ac:spMkLst>
            <pc:docMk/>
            <pc:sldMk cId="1431120483" sldId="619"/>
            <ac:spMk id="8" creationId="{5FEB7ACE-29C8-4693-A50B-D92800C487CD}"/>
          </ac:spMkLst>
        </pc:spChg>
        <pc:spChg chg="add mod">
          <ac:chgData name="Sean Feldman" userId="c0f75423fe67f72e" providerId="LiveId" clId="{159819AE-3381-4CD3-ADA4-EC4C3E111DFA}" dt="2019-12-13T23:58:59.816" v="441" actId="1076"/>
          <ac:spMkLst>
            <pc:docMk/>
            <pc:sldMk cId="1431120483" sldId="619"/>
            <ac:spMk id="9" creationId="{5233F902-5438-465A-B532-140F777B3DC6}"/>
          </ac:spMkLst>
        </pc:spChg>
        <pc:spChg chg="add del mod">
          <ac:chgData name="Sean Feldman" userId="c0f75423fe67f72e" providerId="LiveId" clId="{159819AE-3381-4CD3-ADA4-EC4C3E111DFA}" dt="2019-12-13T23:57:46.065" v="436" actId="478"/>
          <ac:spMkLst>
            <pc:docMk/>
            <pc:sldMk cId="1431120483" sldId="619"/>
            <ac:spMk id="10" creationId="{07397C01-EA9E-4ECE-A37A-0AE55C48D2D3}"/>
          </ac:spMkLst>
        </pc:spChg>
        <pc:spChg chg="add mod">
          <ac:chgData name="Sean Feldman" userId="c0f75423fe67f72e" providerId="LiveId" clId="{159819AE-3381-4CD3-ADA4-EC4C3E111DFA}" dt="2019-12-14T00:06:34.608" v="578" actId="207"/>
          <ac:spMkLst>
            <pc:docMk/>
            <pc:sldMk cId="1431120483" sldId="619"/>
            <ac:spMk id="11" creationId="{FE800659-985F-4333-A58D-612D62C959C6}"/>
          </ac:spMkLst>
        </pc:spChg>
        <pc:spChg chg="add del mod">
          <ac:chgData name="Sean Feldman" userId="c0f75423fe67f72e" providerId="LiveId" clId="{159819AE-3381-4CD3-ADA4-EC4C3E111DFA}" dt="2019-12-14T07:00:16.986" v="1488"/>
          <ac:spMkLst>
            <pc:docMk/>
            <pc:sldMk cId="1431120483" sldId="619"/>
            <ac:spMk id="12" creationId="{4493E46F-DF77-4234-A56C-988765DD8FA0}"/>
          </ac:spMkLst>
        </pc:spChg>
        <pc:spChg chg="add del mod">
          <ac:chgData name="Sean Feldman" userId="c0f75423fe67f72e" providerId="LiveId" clId="{159819AE-3381-4CD3-ADA4-EC4C3E111DFA}" dt="2019-12-14T07:02:52.772" v="1891"/>
          <ac:spMkLst>
            <pc:docMk/>
            <pc:sldMk cId="1431120483" sldId="619"/>
            <ac:spMk id="13" creationId="{AA361E18-D0D0-4F0C-9A21-3FC06108AD70}"/>
          </ac:spMkLst>
        </pc:spChg>
        <pc:spChg chg="add del mod">
          <ac:chgData name="Sean Feldman" userId="c0f75423fe67f72e" providerId="LiveId" clId="{159819AE-3381-4CD3-ADA4-EC4C3E111DFA}" dt="2019-12-14T07:03:20.610" v="2370"/>
          <ac:spMkLst>
            <pc:docMk/>
            <pc:sldMk cId="1431120483" sldId="619"/>
            <ac:spMk id="14" creationId="{94AF878A-05F2-4F6B-BB02-B7F59C25A0C5}"/>
          </ac:spMkLst>
        </pc:spChg>
        <pc:spChg chg="add del mod">
          <ac:chgData name="Sean Feldman" userId="c0f75423fe67f72e" providerId="LiveId" clId="{159819AE-3381-4CD3-ADA4-EC4C3E111DFA}" dt="2019-12-14T07:03:41.352" v="2860"/>
          <ac:spMkLst>
            <pc:docMk/>
            <pc:sldMk cId="1431120483" sldId="619"/>
            <ac:spMk id="15" creationId="{D1E7FDE2-28E3-4122-986C-8E395DB83007}"/>
          </ac:spMkLst>
        </pc:spChg>
        <pc:spChg chg="add del mod">
          <ac:chgData name="Sean Feldman" userId="c0f75423fe67f72e" providerId="LiveId" clId="{159819AE-3381-4CD3-ADA4-EC4C3E111DFA}" dt="2019-12-14T07:03:48.351" v="3263"/>
          <ac:spMkLst>
            <pc:docMk/>
            <pc:sldMk cId="1431120483" sldId="619"/>
            <ac:spMk id="16" creationId="{CBA7C199-11EB-4D36-9489-C7954229D809}"/>
          </ac:spMkLst>
        </pc:spChg>
        <pc:spChg chg="add del mod">
          <ac:chgData name="Sean Feldman" userId="c0f75423fe67f72e" providerId="LiveId" clId="{159819AE-3381-4CD3-ADA4-EC4C3E111DFA}" dt="2019-12-14T07:03:52.388" v="3742"/>
          <ac:spMkLst>
            <pc:docMk/>
            <pc:sldMk cId="1431120483" sldId="619"/>
            <ac:spMk id="17" creationId="{25D48D00-1145-4427-A049-9B7626353696}"/>
          </ac:spMkLst>
        </pc:spChg>
        <pc:spChg chg="add del mod">
          <ac:chgData name="Sean Feldman" userId="c0f75423fe67f72e" providerId="LiveId" clId="{159819AE-3381-4CD3-ADA4-EC4C3E111DFA}" dt="2019-12-14T07:04:12.625" v="4145"/>
          <ac:spMkLst>
            <pc:docMk/>
            <pc:sldMk cId="1431120483" sldId="619"/>
            <ac:spMk id="18" creationId="{E812D14D-027D-4234-BD48-8A514C131F0D}"/>
          </ac:spMkLst>
        </pc:spChg>
        <pc:spChg chg="add del mod">
          <ac:chgData name="Sean Feldman" userId="c0f75423fe67f72e" providerId="LiveId" clId="{159819AE-3381-4CD3-ADA4-EC4C3E111DFA}" dt="2019-12-14T07:04:47.307" v="4624"/>
          <ac:spMkLst>
            <pc:docMk/>
            <pc:sldMk cId="1431120483" sldId="619"/>
            <ac:spMk id="19" creationId="{0E0880BD-C6B5-4D59-A591-FCB64D92DA62}"/>
          </ac:spMkLst>
        </pc:spChg>
        <pc:spChg chg="add mod">
          <ac:chgData name="Sean Feldman" userId="c0f75423fe67f72e" providerId="LiveId" clId="{159819AE-3381-4CD3-ADA4-EC4C3E111DFA}" dt="2019-12-14T07:04:47.308" v="4627"/>
          <ac:spMkLst>
            <pc:docMk/>
            <pc:sldMk cId="1431120483" sldId="619"/>
            <ac:spMk id="20" creationId="{223A91AC-681E-4A2A-BA83-4012C9490777}"/>
          </ac:spMkLst>
        </pc:spChg>
      </pc:sldChg>
      <pc:sldChg chg="addSp delSp modSp add modTransition modAnim">
        <pc:chgData name="Sean Feldman" userId="c0f75423fe67f72e" providerId="LiveId" clId="{159819AE-3381-4CD3-ADA4-EC4C3E111DFA}" dt="2019-12-14T07:04:47.310" v="4632"/>
        <pc:sldMkLst>
          <pc:docMk/>
          <pc:sldMk cId="274492075" sldId="620"/>
        </pc:sldMkLst>
        <pc:spChg chg="add del mod">
          <ac:chgData name="Sean Feldman" userId="c0f75423fe67f72e" providerId="LiveId" clId="{159819AE-3381-4CD3-ADA4-EC4C3E111DFA}" dt="2019-12-14T07:00:16.988" v="1493"/>
          <ac:spMkLst>
            <pc:docMk/>
            <pc:sldMk cId="274492075" sldId="620"/>
            <ac:spMk id="2" creationId="{DF126F98-6D69-47B7-8625-04403024F55A}"/>
          </ac:spMkLst>
        </pc:spChg>
        <pc:spChg chg="add del mod">
          <ac:chgData name="Sean Feldman" userId="c0f75423fe67f72e" providerId="LiveId" clId="{159819AE-3381-4CD3-ADA4-EC4C3E111DFA}" dt="2019-12-14T07:02:52.774" v="1895"/>
          <ac:spMkLst>
            <pc:docMk/>
            <pc:sldMk cId="274492075" sldId="620"/>
            <ac:spMk id="3" creationId="{572BB4EF-9D1B-4307-89A9-35718E8A9CAA}"/>
          </ac:spMkLst>
        </pc:spChg>
        <pc:spChg chg="mod">
          <ac:chgData name="Sean Feldman" userId="c0f75423fe67f72e" providerId="LiveId" clId="{159819AE-3381-4CD3-ADA4-EC4C3E111DFA}" dt="2019-12-14T00:14:14.258" v="647" actId="20577"/>
          <ac:spMkLst>
            <pc:docMk/>
            <pc:sldMk cId="274492075" sldId="620"/>
            <ac:spMk id="4" creationId="{7F553069-EBB4-4F98-B0BC-678F31962591}"/>
          </ac:spMkLst>
        </pc:spChg>
        <pc:spChg chg="del mod">
          <ac:chgData name="Sean Feldman" userId="c0f75423fe67f72e" providerId="LiveId" clId="{159819AE-3381-4CD3-ADA4-EC4C3E111DFA}" dt="2019-12-14T00:06:26.237" v="577" actId="478"/>
          <ac:spMkLst>
            <pc:docMk/>
            <pc:sldMk cId="274492075" sldId="620"/>
            <ac:spMk id="5" creationId="{65BD2F3A-7B11-4AB3-AB44-38490804B4EB}"/>
          </ac:spMkLst>
        </pc:spChg>
        <pc:spChg chg="del mod">
          <ac:chgData name="Sean Feldman" userId="c0f75423fe67f72e" providerId="LiveId" clId="{159819AE-3381-4CD3-ADA4-EC4C3E111DFA}" dt="2019-12-14T00:06:26.237" v="577" actId="478"/>
          <ac:spMkLst>
            <pc:docMk/>
            <pc:sldMk cId="274492075" sldId="620"/>
            <ac:spMk id="6" creationId="{456CB920-6641-4521-8986-5328B2101E33}"/>
          </ac:spMkLst>
        </pc:spChg>
        <pc:spChg chg="del mod">
          <ac:chgData name="Sean Feldman" userId="c0f75423fe67f72e" providerId="LiveId" clId="{159819AE-3381-4CD3-ADA4-EC4C3E111DFA}" dt="2019-12-14T00:00:46.184" v="454" actId="478"/>
          <ac:spMkLst>
            <pc:docMk/>
            <pc:sldMk cId="274492075" sldId="620"/>
            <ac:spMk id="7" creationId="{1D9C9405-C83B-4F91-9ECC-73E9867A7C66}"/>
          </ac:spMkLst>
        </pc:spChg>
        <pc:spChg chg="del mod">
          <ac:chgData name="Sean Feldman" userId="c0f75423fe67f72e" providerId="LiveId" clId="{159819AE-3381-4CD3-ADA4-EC4C3E111DFA}" dt="2019-12-14T00:06:26.237" v="577" actId="478"/>
          <ac:spMkLst>
            <pc:docMk/>
            <pc:sldMk cId="274492075" sldId="620"/>
            <ac:spMk id="8" creationId="{5FEB7ACE-29C8-4693-A50B-D92800C487CD}"/>
          </ac:spMkLst>
        </pc:spChg>
        <pc:spChg chg="del mod">
          <ac:chgData name="Sean Feldman" userId="c0f75423fe67f72e" providerId="LiveId" clId="{159819AE-3381-4CD3-ADA4-EC4C3E111DFA}" dt="2019-12-14T00:06:26.237" v="577" actId="478"/>
          <ac:spMkLst>
            <pc:docMk/>
            <pc:sldMk cId="274492075" sldId="620"/>
            <ac:spMk id="9" creationId="{5233F902-5438-465A-B532-140F777B3DC6}"/>
          </ac:spMkLst>
        </pc:spChg>
        <pc:spChg chg="add mod">
          <ac:chgData name="Sean Feldman" userId="c0f75423fe67f72e" providerId="LiveId" clId="{159819AE-3381-4CD3-ADA4-EC4C3E111DFA}" dt="2019-12-14T00:07:25.048" v="598" actId="14100"/>
          <ac:spMkLst>
            <pc:docMk/>
            <pc:sldMk cId="274492075" sldId="620"/>
            <ac:spMk id="10" creationId="{8C2226D2-235E-409C-ABC5-B3134CFEE84E}"/>
          </ac:spMkLst>
        </pc:spChg>
        <pc:spChg chg="del mod">
          <ac:chgData name="Sean Feldman" userId="c0f75423fe67f72e" providerId="LiveId" clId="{159819AE-3381-4CD3-ADA4-EC4C3E111DFA}" dt="2019-12-14T00:06:26.237" v="577" actId="478"/>
          <ac:spMkLst>
            <pc:docMk/>
            <pc:sldMk cId="274492075" sldId="620"/>
            <ac:spMk id="11" creationId="{FE800659-985F-4333-A58D-612D62C959C6}"/>
          </ac:spMkLst>
        </pc:spChg>
        <pc:spChg chg="add del mod">
          <ac:chgData name="Sean Feldman" userId="c0f75423fe67f72e" providerId="LiveId" clId="{159819AE-3381-4CD3-ADA4-EC4C3E111DFA}" dt="2019-12-14T00:00:38.997" v="453" actId="478"/>
          <ac:spMkLst>
            <pc:docMk/>
            <pc:sldMk cId="274492075" sldId="620"/>
            <ac:spMk id="12" creationId="{BBCC9D7E-5193-4969-98C7-FA550AD7ECAB}"/>
          </ac:spMkLst>
        </pc:spChg>
        <pc:spChg chg="add mod">
          <ac:chgData name="Sean Feldman" userId="c0f75423fe67f72e" providerId="LiveId" clId="{159819AE-3381-4CD3-ADA4-EC4C3E111DFA}" dt="2019-12-14T00:07:30.044" v="599" actId="1076"/>
          <ac:spMkLst>
            <pc:docMk/>
            <pc:sldMk cId="274492075" sldId="620"/>
            <ac:spMk id="13" creationId="{D629F3CD-6F0E-4FC4-83ED-1A24D6FB4EC8}"/>
          </ac:spMkLst>
        </pc:spChg>
        <pc:spChg chg="add mod">
          <ac:chgData name="Sean Feldman" userId="c0f75423fe67f72e" providerId="LiveId" clId="{159819AE-3381-4CD3-ADA4-EC4C3E111DFA}" dt="2019-12-14T00:07:17.109" v="597" actId="242"/>
          <ac:spMkLst>
            <pc:docMk/>
            <pc:sldMk cId="274492075" sldId="620"/>
            <ac:spMk id="14" creationId="{7F67BACC-42E8-4089-8651-D63A7D5CDC9E}"/>
          </ac:spMkLst>
        </pc:spChg>
        <pc:spChg chg="add mod">
          <ac:chgData name="Sean Feldman" userId="c0f75423fe67f72e" providerId="LiveId" clId="{159819AE-3381-4CD3-ADA4-EC4C3E111DFA}" dt="2019-12-14T00:06:46.710" v="580" actId="1076"/>
          <ac:spMkLst>
            <pc:docMk/>
            <pc:sldMk cId="274492075" sldId="620"/>
            <ac:spMk id="15" creationId="{92A2FE7D-34C3-4EB7-9CB4-77EF663EEA34}"/>
          </ac:spMkLst>
        </pc:spChg>
        <pc:spChg chg="add mod">
          <ac:chgData name="Sean Feldman" userId="c0f75423fe67f72e" providerId="LiveId" clId="{159819AE-3381-4CD3-ADA4-EC4C3E111DFA}" dt="2019-12-14T00:06:46.710" v="580" actId="1076"/>
          <ac:spMkLst>
            <pc:docMk/>
            <pc:sldMk cId="274492075" sldId="620"/>
            <ac:spMk id="16" creationId="{8AC9A926-5200-4CEF-AABA-2A4E09FBC80A}"/>
          </ac:spMkLst>
        </pc:spChg>
        <pc:spChg chg="add mod">
          <ac:chgData name="Sean Feldman" userId="c0f75423fe67f72e" providerId="LiveId" clId="{159819AE-3381-4CD3-ADA4-EC4C3E111DFA}" dt="2019-12-14T00:06:46.710" v="580" actId="1076"/>
          <ac:spMkLst>
            <pc:docMk/>
            <pc:sldMk cId="274492075" sldId="620"/>
            <ac:spMk id="17" creationId="{FFFA8E35-D1BF-4338-8A9F-457581A229FA}"/>
          </ac:spMkLst>
        </pc:spChg>
        <pc:spChg chg="add mod">
          <ac:chgData name="Sean Feldman" userId="c0f75423fe67f72e" providerId="LiveId" clId="{159819AE-3381-4CD3-ADA4-EC4C3E111DFA}" dt="2019-12-14T00:06:46.710" v="580" actId="1076"/>
          <ac:spMkLst>
            <pc:docMk/>
            <pc:sldMk cId="274492075" sldId="620"/>
            <ac:spMk id="18" creationId="{44761054-968F-469E-8D7F-824EE48BCEB2}"/>
          </ac:spMkLst>
        </pc:spChg>
        <pc:spChg chg="add mod">
          <ac:chgData name="Sean Feldman" userId="c0f75423fe67f72e" providerId="LiveId" clId="{159819AE-3381-4CD3-ADA4-EC4C3E111DFA}" dt="2019-12-14T00:06:46.710" v="580" actId="1076"/>
          <ac:spMkLst>
            <pc:docMk/>
            <pc:sldMk cId="274492075" sldId="620"/>
            <ac:spMk id="19" creationId="{609C36EE-56DD-405E-A2A0-BCE5D6BCFBFA}"/>
          </ac:spMkLst>
        </pc:spChg>
        <pc:spChg chg="add mod">
          <ac:chgData name="Sean Feldman" userId="c0f75423fe67f72e" providerId="LiveId" clId="{159819AE-3381-4CD3-ADA4-EC4C3E111DFA}" dt="2019-12-14T00:17:18.223" v="772" actId="20577"/>
          <ac:spMkLst>
            <pc:docMk/>
            <pc:sldMk cId="274492075" sldId="620"/>
            <ac:spMk id="20" creationId="{DF76DC0A-1C97-4BC9-97C3-DADC4DD9760D}"/>
          </ac:spMkLst>
        </pc:spChg>
        <pc:spChg chg="add del mod">
          <ac:chgData name="Sean Feldman" userId="c0f75423fe67f72e" providerId="LiveId" clId="{159819AE-3381-4CD3-ADA4-EC4C3E111DFA}" dt="2019-12-14T07:03:20.612" v="2375"/>
          <ac:spMkLst>
            <pc:docMk/>
            <pc:sldMk cId="274492075" sldId="620"/>
            <ac:spMk id="21" creationId="{A0C76F0A-AE3B-4D1A-85D4-0610313A6A33}"/>
          </ac:spMkLst>
        </pc:spChg>
        <pc:spChg chg="add del mod">
          <ac:chgData name="Sean Feldman" userId="c0f75423fe67f72e" providerId="LiveId" clId="{159819AE-3381-4CD3-ADA4-EC4C3E111DFA}" dt="2019-12-14T07:03:41.354" v="2865"/>
          <ac:spMkLst>
            <pc:docMk/>
            <pc:sldMk cId="274492075" sldId="620"/>
            <ac:spMk id="22" creationId="{59A384CF-5F35-4D3E-A7CC-D1495D3EA46E}"/>
          </ac:spMkLst>
        </pc:spChg>
        <pc:spChg chg="add del mod">
          <ac:chgData name="Sean Feldman" userId="c0f75423fe67f72e" providerId="LiveId" clId="{159819AE-3381-4CD3-ADA4-EC4C3E111DFA}" dt="2019-12-14T07:03:48.352" v="3267"/>
          <ac:spMkLst>
            <pc:docMk/>
            <pc:sldMk cId="274492075" sldId="620"/>
            <ac:spMk id="23" creationId="{CF4F727B-F4AC-420B-9117-253DCA5DCCE4}"/>
          </ac:spMkLst>
        </pc:spChg>
        <pc:spChg chg="add del mod">
          <ac:chgData name="Sean Feldman" userId="c0f75423fe67f72e" providerId="LiveId" clId="{159819AE-3381-4CD3-ADA4-EC4C3E111DFA}" dt="2019-12-14T07:03:52.390" v="3747"/>
          <ac:spMkLst>
            <pc:docMk/>
            <pc:sldMk cId="274492075" sldId="620"/>
            <ac:spMk id="24" creationId="{7C3EC04A-0B77-4BF4-9BFD-ACBA750A4167}"/>
          </ac:spMkLst>
        </pc:spChg>
        <pc:spChg chg="add del mod">
          <ac:chgData name="Sean Feldman" userId="c0f75423fe67f72e" providerId="LiveId" clId="{159819AE-3381-4CD3-ADA4-EC4C3E111DFA}" dt="2019-12-14T07:04:12.626" v="4149"/>
          <ac:spMkLst>
            <pc:docMk/>
            <pc:sldMk cId="274492075" sldId="620"/>
            <ac:spMk id="25" creationId="{ADC23A0A-96E0-41E5-97B0-430085C3E84A}"/>
          </ac:spMkLst>
        </pc:spChg>
        <pc:spChg chg="add del mod">
          <ac:chgData name="Sean Feldman" userId="c0f75423fe67f72e" providerId="LiveId" clId="{159819AE-3381-4CD3-ADA4-EC4C3E111DFA}" dt="2019-12-14T07:04:47.309" v="4629"/>
          <ac:spMkLst>
            <pc:docMk/>
            <pc:sldMk cId="274492075" sldId="620"/>
            <ac:spMk id="26" creationId="{5851F7AC-7909-49CB-9194-F66CDE36440A}"/>
          </ac:spMkLst>
        </pc:spChg>
        <pc:spChg chg="add mod">
          <ac:chgData name="Sean Feldman" userId="c0f75423fe67f72e" providerId="LiveId" clId="{159819AE-3381-4CD3-ADA4-EC4C3E111DFA}" dt="2019-12-14T07:04:47.310" v="4632"/>
          <ac:spMkLst>
            <pc:docMk/>
            <pc:sldMk cId="274492075" sldId="620"/>
            <ac:spMk id="27" creationId="{E9B7ACF4-484B-41AC-ACC8-F8C51C7F4933}"/>
          </ac:spMkLst>
        </pc:spChg>
      </pc:sldChg>
      <pc:sldChg chg="add del">
        <pc:chgData name="Sean Feldman" userId="c0f75423fe67f72e" providerId="LiveId" clId="{159819AE-3381-4CD3-ADA4-EC4C3E111DFA}" dt="2019-12-14T00:02:42.682" v="463" actId="47"/>
        <pc:sldMkLst>
          <pc:docMk/>
          <pc:sldMk cId="228587555" sldId="621"/>
        </pc:sldMkLst>
      </pc:sldChg>
      <pc:sldChg chg="addSp delSp modSp add modAnim">
        <pc:chgData name="Sean Feldman" userId="c0f75423fe67f72e" providerId="LiveId" clId="{159819AE-3381-4CD3-ADA4-EC4C3E111DFA}" dt="2019-12-14T07:04:47.312" v="4637"/>
        <pc:sldMkLst>
          <pc:docMk/>
          <pc:sldMk cId="4075567243" sldId="621"/>
        </pc:sldMkLst>
        <pc:spChg chg="add del mod">
          <ac:chgData name="Sean Feldman" userId="c0f75423fe67f72e" providerId="LiveId" clId="{159819AE-3381-4CD3-ADA4-EC4C3E111DFA}" dt="2019-12-14T00:09:10.592" v="609"/>
          <ac:spMkLst>
            <pc:docMk/>
            <pc:sldMk cId="4075567243" sldId="621"/>
            <ac:spMk id="2" creationId="{1F8B1C98-D7D2-42EA-87A6-1DBDAF33A4CC}"/>
          </ac:spMkLst>
        </pc:spChg>
        <pc:spChg chg="add mod">
          <ac:chgData name="Sean Feldman" userId="c0f75423fe67f72e" providerId="LiveId" clId="{159819AE-3381-4CD3-ADA4-EC4C3E111DFA}" dt="2019-12-14T00:13:01.359" v="628" actId="207"/>
          <ac:spMkLst>
            <pc:docMk/>
            <pc:sldMk cId="4075567243" sldId="621"/>
            <ac:spMk id="3" creationId="{5118378E-F0C6-4F6E-867F-729CD3F3219C}"/>
          </ac:spMkLst>
        </pc:spChg>
        <pc:spChg chg="del">
          <ac:chgData name="Sean Feldman" userId="c0f75423fe67f72e" providerId="LiveId" clId="{159819AE-3381-4CD3-ADA4-EC4C3E111DFA}" dt="2019-12-14T00:08:13.258" v="600" actId="478"/>
          <ac:spMkLst>
            <pc:docMk/>
            <pc:sldMk cId="4075567243" sldId="621"/>
            <ac:spMk id="5" creationId="{65BD2F3A-7B11-4AB3-AB44-38490804B4EB}"/>
          </ac:spMkLst>
        </pc:spChg>
        <pc:spChg chg="del">
          <ac:chgData name="Sean Feldman" userId="c0f75423fe67f72e" providerId="LiveId" clId="{159819AE-3381-4CD3-ADA4-EC4C3E111DFA}" dt="2019-12-14T00:08:13.258" v="600" actId="478"/>
          <ac:spMkLst>
            <pc:docMk/>
            <pc:sldMk cId="4075567243" sldId="621"/>
            <ac:spMk id="6" creationId="{456CB920-6641-4521-8986-5328B2101E33}"/>
          </ac:spMkLst>
        </pc:spChg>
        <pc:spChg chg="add del mod">
          <ac:chgData name="Sean Feldman" userId="c0f75423fe67f72e" providerId="LiveId" clId="{159819AE-3381-4CD3-ADA4-EC4C3E111DFA}" dt="2019-12-14T07:00:16.990" v="1498"/>
          <ac:spMkLst>
            <pc:docMk/>
            <pc:sldMk cId="4075567243" sldId="621"/>
            <ac:spMk id="7" creationId="{5969AF74-B78A-41E7-9137-6EB25B62BB51}"/>
          </ac:spMkLst>
        </pc:spChg>
        <pc:spChg chg="del mod">
          <ac:chgData name="Sean Feldman" userId="c0f75423fe67f72e" providerId="LiveId" clId="{159819AE-3381-4CD3-ADA4-EC4C3E111DFA}" dt="2019-12-14T00:08:13.258" v="600" actId="478"/>
          <ac:spMkLst>
            <pc:docMk/>
            <pc:sldMk cId="4075567243" sldId="621"/>
            <ac:spMk id="8" creationId="{5FEB7ACE-29C8-4693-A50B-D92800C487CD}"/>
          </ac:spMkLst>
        </pc:spChg>
        <pc:spChg chg="del mod">
          <ac:chgData name="Sean Feldman" userId="c0f75423fe67f72e" providerId="LiveId" clId="{159819AE-3381-4CD3-ADA4-EC4C3E111DFA}" dt="2019-12-14T00:08:13.258" v="600" actId="478"/>
          <ac:spMkLst>
            <pc:docMk/>
            <pc:sldMk cId="4075567243" sldId="621"/>
            <ac:spMk id="9" creationId="{5233F902-5438-465A-B532-140F777B3DC6}"/>
          </ac:spMkLst>
        </pc:spChg>
        <pc:spChg chg="del">
          <ac:chgData name="Sean Feldman" userId="c0f75423fe67f72e" providerId="LiveId" clId="{159819AE-3381-4CD3-ADA4-EC4C3E111DFA}" dt="2019-12-14T00:08:13.258" v="600" actId="478"/>
          <ac:spMkLst>
            <pc:docMk/>
            <pc:sldMk cId="4075567243" sldId="621"/>
            <ac:spMk id="10" creationId="{8C2226D2-235E-409C-ABC5-B3134CFEE84E}"/>
          </ac:spMkLst>
        </pc:spChg>
        <pc:spChg chg="del">
          <ac:chgData name="Sean Feldman" userId="c0f75423fe67f72e" providerId="LiveId" clId="{159819AE-3381-4CD3-ADA4-EC4C3E111DFA}" dt="2019-12-14T00:08:13.258" v="600" actId="478"/>
          <ac:spMkLst>
            <pc:docMk/>
            <pc:sldMk cId="4075567243" sldId="621"/>
            <ac:spMk id="11" creationId="{FE800659-985F-4333-A58D-612D62C959C6}"/>
          </ac:spMkLst>
        </pc:spChg>
        <pc:spChg chg="add">
          <ac:chgData name="Sean Feldman" userId="c0f75423fe67f72e" providerId="LiveId" clId="{159819AE-3381-4CD3-ADA4-EC4C3E111DFA}" dt="2019-12-14T00:08:13.885" v="601"/>
          <ac:spMkLst>
            <pc:docMk/>
            <pc:sldMk cId="4075567243" sldId="621"/>
            <ac:spMk id="12" creationId="{FBDE7C52-292E-4556-BAA0-1354F02AF4A0}"/>
          </ac:spMkLst>
        </pc:spChg>
        <pc:spChg chg="del mod">
          <ac:chgData name="Sean Feldman" userId="c0f75423fe67f72e" providerId="LiveId" clId="{159819AE-3381-4CD3-ADA4-EC4C3E111DFA}" dt="2019-12-14T00:08:13.258" v="600" actId="478"/>
          <ac:spMkLst>
            <pc:docMk/>
            <pc:sldMk cId="4075567243" sldId="621"/>
            <ac:spMk id="13" creationId="{D629F3CD-6F0E-4FC4-83ED-1A24D6FB4EC8}"/>
          </ac:spMkLst>
        </pc:spChg>
        <pc:spChg chg="del">
          <ac:chgData name="Sean Feldman" userId="c0f75423fe67f72e" providerId="LiveId" clId="{159819AE-3381-4CD3-ADA4-EC4C3E111DFA}" dt="2019-12-14T00:08:13.258" v="600" actId="478"/>
          <ac:spMkLst>
            <pc:docMk/>
            <pc:sldMk cId="4075567243" sldId="621"/>
            <ac:spMk id="14" creationId="{7F67BACC-42E8-4089-8651-D63A7D5CDC9E}"/>
          </ac:spMkLst>
        </pc:spChg>
        <pc:spChg chg="add mod">
          <ac:chgData name="Sean Feldman" userId="c0f75423fe67f72e" providerId="LiveId" clId="{159819AE-3381-4CD3-ADA4-EC4C3E111DFA}" dt="2019-12-14T00:08:29.295" v="603" actId="108"/>
          <ac:spMkLst>
            <pc:docMk/>
            <pc:sldMk cId="4075567243" sldId="621"/>
            <ac:spMk id="15" creationId="{4391922B-1062-4B43-934C-E2429EACC1ED}"/>
          </ac:spMkLst>
        </pc:spChg>
        <pc:spChg chg="add">
          <ac:chgData name="Sean Feldman" userId="c0f75423fe67f72e" providerId="LiveId" clId="{159819AE-3381-4CD3-ADA4-EC4C3E111DFA}" dt="2019-12-14T00:08:13.885" v="601"/>
          <ac:spMkLst>
            <pc:docMk/>
            <pc:sldMk cId="4075567243" sldId="621"/>
            <ac:spMk id="16" creationId="{15ACEB78-F71A-4B91-8E96-C8E2828B98D5}"/>
          </ac:spMkLst>
        </pc:spChg>
        <pc:spChg chg="add">
          <ac:chgData name="Sean Feldman" userId="c0f75423fe67f72e" providerId="LiveId" clId="{159819AE-3381-4CD3-ADA4-EC4C3E111DFA}" dt="2019-12-14T00:08:13.885" v="601"/>
          <ac:spMkLst>
            <pc:docMk/>
            <pc:sldMk cId="4075567243" sldId="621"/>
            <ac:spMk id="17" creationId="{3E820AB4-C1FC-4622-9280-DF3AEA372AEF}"/>
          </ac:spMkLst>
        </pc:spChg>
        <pc:spChg chg="add">
          <ac:chgData name="Sean Feldman" userId="c0f75423fe67f72e" providerId="LiveId" clId="{159819AE-3381-4CD3-ADA4-EC4C3E111DFA}" dt="2019-12-14T00:08:13.885" v="601"/>
          <ac:spMkLst>
            <pc:docMk/>
            <pc:sldMk cId="4075567243" sldId="621"/>
            <ac:spMk id="18" creationId="{5C539458-FE30-49C3-B979-5DFE4879E92F}"/>
          </ac:spMkLst>
        </pc:spChg>
        <pc:spChg chg="add mod">
          <ac:chgData name="Sean Feldman" userId="c0f75423fe67f72e" providerId="LiveId" clId="{159819AE-3381-4CD3-ADA4-EC4C3E111DFA}" dt="2019-12-14T00:08:37.311" v="604" actId="208"/>
          <ac:spMkLst>
            <pc:docMk/>
            <pc:sldMk cId="4075567243" sldId="621"/>
            <ac:spMk id="19" creationId="{798047D6-4290-4F95-8F4F-98719A50279D}"/>
          </ac:spMkLst>
        </pc:spChg>
        <pc:spChg chg="add mod">
          <ac:chgData name="Sean Feldman" userId="c0f75423fe67f72e" providerId="LiveId" clId="{159819AE-3381-4CD3-ADA4-EC4C3E111DFA}" dt="2019-12-14T00:08:42.558" v="605" actId="208"/>
          <ac:spMkLst>
            <pc:docMk/>
            <pc:sldMk cId="4075567243" sldId="621"/>
            <ac:spMk id="20" creationId="{64304EAC-F6D4-4EFF-A145-2A78A3AD8D62}"/>
          </ac:spMkLst>
        </pc:spChg>
        <pc:spChg chg="add">
          <ac:chgData name="Sean Feldman" userId="c0f75423fe67f72e" providerId="LiveId" clId="{159819AE-3381-4CD3-ADA4-EC4C3E111DFA}" dt="2019-12-14T00:08:13.885" v="601"/>
          <ac:spMkLst>
            <pc:docMk/>
            <pc:sldMk cId="4075567243" sldId="621"/>
            <ac:spMk id="21" creationId="{1811D7EF-E335-4DD3-BC13-7FAB76CBAFC3}"/>
          </ac:spMkLst>
        </pc:spChg>
        <pc:spChg chg="add del mod">
          <ac:chgData name="Sean Feldman" userId="c0f75423fe67f72e" providerId="LiveId" clId="{159819AE-3381-4CD3-ADA4-EC4C3E111DFA}" dt="2019-12-14T07:02:52.775" v="1899"/>
          <ac:spMkLst>
            <pc:docMk/>
            <pc:sldMk cId="4075567243" sldId="621"/>
            <ac:spMk id="22" creationId="{8346412A-EF76-4EC5-9441-C6708E80E5D8}"/>
          </ac:spMkLst>
        </pc:spChg>
        <pc:spChg chg="add del mod">
          <ac:chgData name="Sean Feldman" userId="c0f75423fe67f72e" providerId="LiveId" clId="{159819AE-3381-4CD3-ADA4-EC4C3E111DFA}" dt="2019-12-14T07:03:20.614" v="2380"/>
          <ac:spMkLst>
            <pc:docMk/>
            <pc:sldMk cId="4075567243" sldId="621"/>
            <ac:spMk id="23" creationId="{D805ECD2-82DC-40BC-ACC9-C8390542394A}"/>
          </ac:spMkLst>
        </pc:spChg>
        <pc:spChg chg="add del mod">
          <ac:chgData name="Sean Feldman" userId="c0f75423fe67f72e" providerId="LiveId" clId="{159819AE-3381-4CD3-ADA4-EC4C3E111DFA}" dt="2019-12-14T07:03:41.355" v="2870"/>
          <ac:spMkLst>
            <pc:docMk/>
            <pc:sldMk cId="4075567243" sldId="621"/>
            <ac:spMk id="24" creationId="{071FA9A9-05C9-4550-8DE2-0998EB9472EA}"/>
          </ac:spMkLst>
        </pc:spChg>
        <pc:spChg chg="add del mod">
          <ac:chgData name="Sean Feldman" userId="c0f75423fe67f72e" providerId="LiveId" clId="{159819AE-3381-4CD3-ADA4-EC4C3E111DFA}" dt="2019-12-14T07:03:48.354" v="3271"/>
          <ac:spMkLst>
            <pc:docMk/>
            <pc:sldMk cId="4075567243" sldId="621"/>
            <ac:spMk id="25" creationId="{F3B63105-7630-4150-B4C1-E783DD2197D1}"/>
          </ac:spMkLst>
        </pc:spChg>
        <pc:spChg chg="add del mod">
          <ac:chgData name="Sean Feldman" userId="c0f75423fe67f72e" providerId="LiveId" clId="{159819AE-3381-4CD3-ADA4-EC4C3E111DFA}" dt="2019-12-14T07:03:52.392" v="3752"/>
          <ac:spMkLst>
            <pc:docMk/>
            <pc:sldMk cId="4075567243" sldId="621"/>
            <ac:spMk id="26" creationId="{3CBF07B9-BE57-48A6-B931-79F8985B4CB9}"/>
          </ac:spMkLst>
        </pc:spChg>
        <pc:spChg chg="add del mod">
          <ac:chgData name="Sean Feldman" userId="c0f75423fe67f72e" providerId="LiveId" clId="{159819AE-3381-4CD3-ADA4-EC4C3E111DFA}" dt="2019-12-14T07:04:12.628" v="4153"/>
          <ac:spMkLst>
            <pc:docMk/>
            <pc:sldMk cId="4075567243" sldId="621"/>
            <ac:spMk id="27" creationId="{6E36EE83-5749-4E6F-B5F8-55FF3E59C8B1}"/>
          </ac:spMkLst>
        </pc:spChg>
        <pc:spChg chg="add del mod">
          <ac:chgData name="Sean Feldman" userId="c0f75423fe67f72e" providerId="LiveId" clId="{159819AE-3381-4CD3-ADA4-EC4C3E111DFA}" dt="2019-12-14T07:04:47.311" v="4634"/>
          <ac:spMkLst>
            <pc:docMk/>
            <pc:sldMk cId="4075567243" sldId="621"/>
            <ac:spMk id="28" creationId="{E7D6588A-1AEA-4829-A4E1-CD45C22F3AC5}"/>
          </ac:spMkLst>
        </pc:spChg>
        <pc:spChg chg="add mod">
          <ac:chgData name="Sean Feldman" userId="c0f75423fe67f72e" providerId="LiveId" clId="{159819AE-3381-4CD3-ADA4-EC4C3E111DFA}" dt="2019-12-14T07:04:47.312" v="4637"/>
          <ac:spMkLst>
            <pc:docMk/>
            <pc:sldMk cId="4075567243" sldId="621"/>
            <ac:spMk id="29" creationId="{EE1C3B77-15ED-40C4-A74F-66A77F984294}"/>
          </ac:spMkLst>
        </pc:spChg>
        <pc:picChg chg="add mod">
          <ac:chgData name="Sean Feldman" userId="c0f75423fe67f72e" providerId="LiveId" clId="{159819AE-3381-4CD3-ADA4-EC4C3E111DFA}" dt="2019-12-14T00:09:24.942" v="612" actId="1076"/>
          <ac:picMkLst>
            <pc:docMk/>
            <pc:sldMk cId="4075567243" sldId="621"/>
            <ac:picMk id="1026" creationId="{5E47549C-13C3-4079-B1C0-18FE85FEC1A3}"/>
          </ac:picMkLst>
        </pc:picChg>
      </pc:sldChg>
      <pc:sldChg chg="add del">
        <pc:chgData name="Sean Feldman" userId="c0f75423fe67f72e" providerId="LiveId" clId="{159819AE-3381-4CD3-ADA4-EC4C3E111DFA}" dt="2019-12-14T00:01:30.723" v="457" actId="47"/>
        <pc:sldMkLst>
          <pc:docMk/>
          <pc:sldMk cId="352440379" sldId="622"/>
        </pc:sldMkLst>
      </pc:sldChg>
      <pc:sldChg chg="addSp delSp modSp add modAnim">
        <pc:chgData name="Sean Feldman" userId="c0f75423fe67f72e" providerId="LiveId" clId="{159819AE-3381-4CD3-ADA4-EC4C3E111DFA}" dt="2019-12-14T07:04:47.314" v="4642"/>
        <pc:sldMkLst>
          <pc:docMk/>
          <pc:sldMk cId="1365533048" sldId="622"/>
        </pc:sldMkLst>
        <pc:spChg chg="add mod">
          <ac:chgData name="Sean Feldman" userId="c0f75423fe67f72e" providerId="LiveId" clId="{159819AE-3381-4CD3-ADA4-EC4C3E111DFA}" dt="2019-12-14T00:21:24.455" v="806" actId="13244"/>
          <ac:spMkLst>
            <pc:docMk/>
            <pc:sldMk cId="1365533048" sldId="622"/>
            <ac:spMk id="2" creationId="{53D37B44-3BD7-4B86-A343-CAE9D2C5B45C}"/>
          </ac:spMkLst>
        </pc:spChg>
        <pc:spChg chg="add del mod">
          <ac:chgData name="Sean Feldman" userId="c0f75423fe67f72e" providerId="LiveId" clId="{159819AE-3381-4CD3-ADA4-EC4C3E111DFA}" dt="2019-12-14T07:00:16.992" v="1503"/>
          <ac:spMkLst>
            <pc:docMk/>
            <pc:sldMk cId="1365533048" sldId="622"/>
            <ac:spMk id="3" creationId="{AB376C92-ABF1-4F45-8ECA-53FEDE82346B}"/>
          </ac:spMkLst>
        </pc:spChg>
        <pc:spChg chg="mod">
          <ac:chgData name="Sean Feldman" userId="c0f75423fe67f72e" providerId="LiveId" clId="{159819AE-3381-4CD3-ADA4-EC4C3E111DFA}" dt="2019-12-14T00:15:35.981" v="683" actId="20577"/>
          <ac:spMkLst>
            <pc:docMk/>
            <pc:sldMk cId="1365533048" sldId="622"/>
            <ac:spMk id="4" creationId="{7F553069-EBB4-4F98-B0BC-678F31962591}"/>
          </ac:spMkLst>
        </pc:spChg>
        <pc:spChg chg="add del mod">
          <ac:chgData name="Sean Feldman" userId="c0f75423fe67f72e" providerId="LiveId" clId="{159819AE-3381-4CD3-ADA4-EC4C3E111DFA}" dt="2019-12-14T07:02:52.776" v="1903"/>
          <ac:spMkLst>
            <pc:docMk/>
            <pc:sldMk cId="1365533048" sldId="622"/>
            <ac:spMk id="5" creationId="{2B2A0436-D47B-4D28-99A7-8E54185B7D29}"/>
          </ac:spMkLst>
        </pc:spChg>
        <pc:spChg chg="add del mod">
          <ac:chgData name="Sean Feldman" userId="c0f75423fe67f72e" providerId="LiveId" clId="{159819AE-3381-4CD3-ADA4-EC4C3E111DFA}" dt="2019-12-14T07:03:20.615" v="2385"/>
          <ac:spMkLst>
            <pc:docMk/>
            <pc:sldMk cId="1365533048" sldId="622"/>
            <ac:spMk id="6" creationId="{CFA68F18-6B9B-4C58-BDD5-35AAB4DBC00E}"/>
          </ac:spMkLst>
        </pc:spChg>
        <pc:spChg chg="add del mod">
          <ac:chgData name="Sean Feldman" userId="c0f75423fe67f72e" providerId="LiveId" clId="{159819AE-3381-4CD3-ADA4-EC4C3E111DFA}" dt="2019-12-14T07:03:41.357" v="2875"/>
          <ac:spMkLst>
            <pc:docMk/>
            <pc:sldMk cId="1365533048" sldId="622"/>
            <ac:spMk id="7" creationId="{B6456EFA-210E-4297-AFB2-5AC541AAE138}"/>
          </ac:spMkLst>
        </pc:spChg>
        <pc:spChg chg="add del mod">
          <ac:chgData name="Sean Feldman" userId="c0f75423fe67f72e" providerId="LiveId" clId="{159819AE-3381-4CD3-ADA4-EC4C3E111DFA}" dt="2019-12-14T07:03:48.355" v="3275"/>
          <ac:spMkLst>
            <pc:docMk/>
            <pc:sldMk cId="1365533048" sldId="622"/>
            <ac:spMk id="8" creationId="{D60D585A-1CA9-41E1-9BCA-4A5B054AE34E}"/>
          </ac:spMkLst>
        </pc:spChg>
        <pc:spChg chg="add del mod">
          <ac:chgData name="Sean Feldman" userId="c0f75423fe67f72e" providerId="LiveId" clId="{159819AE-3381-4CD3-ADA4-EC4C3E111DFA}" dt="2019-12-14T07:03:52.394" v="3757"/>
          <ac:spMkLst>
            <pc:docMk/>
            <pc:sldMk cId="1365533048" sldId="622"/>
            <ac:spMk id="9" creationId="{2FA07073-CBB6-487E-BF43-B0FB10CF324B}"/>
          </ac:spMkLst>
        </pc:spChg>
        <pc:spChg chg="add del mod">
          <ac:chgData name="Sean Feldman" userId="c0f75423fe67f72e" providerId="LiveId" clId="{159819AE-3381-4CD3-ADA4-EC4C3E111DFA}" dt="2019-12-14T07:04:12.630" v="4157"/>
          <ac:spMkLst>
            <pc:docMk/>
            <pc:sldMk cId="1365533048" sldId="622"/>
            <ac:spMk id="11" creationId="{75833A1E-0DC4-4C63-9B58-70DBAD7830A8}"/>
          </ac:spMkLst>
        </pc:spChg>
        <pc:spChg chg="mod">
          <ac:chgData name="Sean Feldman" userId="c0f75423fe67f72e" providerId="LiveId" clId="{159819AE-3381-4CD3-ADA4-EC4C3E111DFA}" dt="2019-12-14T00:14:56.495" v="661" actId="108"/>
          <ac:spMkLst>
            <pc:docMk/>
            <pc:sldMk cId="1365533048" sldId="622"/>
            <ac:spMk id="13" creationId="{D629F3CD-6F0E-4FC4-83ED-1A24D6FB4EC8}"/>
          </ac:spMkLst>
        </pc:spChg>
        <pc:spChg chg="add mod">
          <ac:chgData name="Sean Feldman" userId="c0f75423fe67f72e" providerId="LiveId" clId="{159819AE-3381-4CD3-ADA4-EC4C3E111DFA}" dt="2019-12-14T00:20:21.563" v="796" actId="20577"/>
          <ac:spMkLst>
            <pc:docMk/>
            <pc:sldMk cId="1365533048" sldId="622"/>
            <ac:spMk id="20" creationId="{B198F87C-EA3B-488D-AF9B-6221DA90A8D4}"/>
          </ac:spMkLst>
        </pc:spChg>
        <pc:spChg chg="add del mod">
          <ac:chgData name="Sean Feldman" userId="c0f75423fe67f72e" providerId="LiveId" clId="{159819AE-3381-4CD3-ADA4-EC4C3E111DFA}" dt="2019-12-14T07:04:47.313" v="4639"/>
          <ac:spMkLst>
            <pc:docMk/>
            <pc:sldMk cId="1365533048" sldId="622"/>
            <ac:spMk id="21" creationId="{A0DDE0BC-1F72-4A86-8F9F-1B6DA46D5181}"/>
          </ac:spMkLst>
        </pc:spChg>
        <pc:spChg chg="add mod">
          <ac:chgData name="Sean Feldman" userId="c0f75423fe67f72e" providerId="LiveId" clId="{159819AE-3381-4CD3-ADA4-EC4C3E111DFA}" dt="2019-12-14T07:04:47.314" v="4642"/>
          <ac:spMkLst>
            <pc:docMk/>
            <pc:sldMk cId="1365533048" sldId="622"/>
            <ac:spMk id="22" creationId="{CB4698CE-BC00-4AC6-ACA7-012BE4FB48CF}"/>
          </ac:spMkLst>
        </pc:spChg>
        <pc:picChg chg="add mod">
          <ac:chgData name="Sean Feldman" userId="c0f75423fe67f72e" providerId="LiveId" clId="{159819AE-3381-4CD3-ADA4-EC4C3E111DFA}" dt="2019-12-14T00:21:20.045" v="805" actId="1036"/>
          <ac:picMkLst>
            <pc:docMk/>
            <pc:sldMk cId="1365533048" sldId="622"/>
            <ac:picMk id="12" creationId="{7A38A7D2-9381-4814-AB86-CF5FB12A9256}"/>
          </ac:picMkLst>
        </pc:picChg>
      </pc:sldChg>
    </pc:docChg>
  </pc:docChgLst>
  <pc:docChgLst>
    <pc:chgData name="Sean Feldman" userId="c0f75423fe67f72e" providerId="LiveId" clId="{EF3C6A27-BE27-4A4F-96D9-B6B7349AEF44}"/>
    <pc:docChg chg="undo custSel addSld delSld modSld sldOrd">
      <pc:chgData name="Sean Feldman" userId="c0f75423fe67f72e" providerId="LiveId" clId="{EF3C6A27-BE27-4A4F-96D9-B6B7349AEF44}" dt="2022-04-05T05:03:23.416" v="3265"/>
      <pc:docMkLst>
        <pc:docMk/>
      </pc:docMkLst>
      <pc:sldChg chg="addSp delSp modSp mod">
        <pc:chgData name="Sean Feldman" userId="c0f75423fe67f72e" providerId="LiveId" clId="{EF3C6A27-BE27-4A4F-96D9-B6B7349AEF44}" dt="2022-04-05T05:01:36.950" v="2696"/>
        <pc:sldMkLst>
          <pc:docMk/>
          <pc:sldMk cId="2289192671" sldId="256"/>
        </pc:sldMkLst>
        <pc:spChg chg="add del mod">
          <ac:chgData name="Sean Feldman" userId="c0f75423fe67f72e" providerId="LiveId" clId="{EF3C6A27-BE27-4A4F-96D9-B6B7349AEF44}" dt="2022-04-05T05:01:12.587" v="2133"/>
          <ac:spMkLst>
            <pc:docMk/>
            <pc:sldMk cId="2289192671" sldId="256"/>
            <ac:spMk id="4" creationId="{18CBE60D-3348-47A1-9604-145AD7F36D7D}"/>
          </ac:spMkLst>
        </pc:spChg>
        <pc:spChg chg="add del mod">
          <ac:chgData name="Sean Feldman" userId="c0f75423fe67f72e" providerId="LiveId" clId="{EF3C6A27-BE27-4A4F-96D9-B6B7349AEF44}" dt="2022-04-05T05:01:36.949" v="2693"/>
          <ac:spMkLst>
            <pc:docMk/>
            <pc:sldMk cId="2289192671" sldId="256"/>
            <ac:spMk id="5" creationId="{68C19E39-40DE-432A-AE42-370BF084996D}"/>
          </ac:spMkLst>
        </pc:spChg>
        <pc:spChg chg="add mod">
          <ac:chgData name="Sean Feldman" userId="c0f75423fe67f72e" providerId="LiveId" clId="{EF3C6A27-BE27-4A4F-96D9-B6B7349AEF44}" dt="2022-04-05T05:01:36.950" v="2696"/>
          <ac:spMkLst>
            <pc:docMk/>
            <pc:sldMk cId="2289192671" sldId="256"/>
            <ac:spMk id="6" creationId="{8ECD4B82-B08B-4E10-9AC7-8621122115F2}"/>
          </ac:spMkLst>
        </pc:spChg>
        <pc:spChg chg="del">
          <ac:chgData name="Sean Feldman" userId="c0f75423fe67f72e" providerId="LiveId" clId="{EF3C6A27-BE27-4A4F-96D9-B6B7349AEF44}" dt="2022-04-05T05:00:23.561" v="1603"/>
          <ac:spMkLst>
            <pc:docMk/>
            <pc:sldMk cId="2289192671" sldId="256"/>
            <ac:spMk id="12" creationId="{ADE011DC-EB7B-4D53-8CD7-D2F335E5A331}"/>
          </ac:spMkLst>
        </pc:spChg>
      </pc:sldChg>
      <pc:sldChg chg="addSp delSp modSp mod">
        <pc:chgData name="Sean Feldman" userId="c0f75423fe67f72e" providerId="LiveId" clId="{EF3C6A27-BE27-4A4F-96D9-B6B7349AEF44}" dt="2022-04-05T05:01:36.951" v="2701"/>
        <pc:sldMkLst>
          <pc:docMk/>
          <pc:sldMk cId="2720476520" sldId="257"/>
        </pc:sldMkLst>
        <pc:spChg chg="add del mod">
          <ac:chgData name="Sean Feldman" userId="c0f75423fe67f72e" providerId="LiveId" clId="{EF3C6A27-BE27-4A4F-96D9-B6B7349AEF44}" dt="2022-04-05T05:01:12.588" v="2138"/>
          <ac:spMkLst>
            <pc:docMk/>
            <pc:sldMk cId="2720476520" sldId="257"/>
            <ac:spMk id="16" creationId="{E917A68A-8655-4FF9-9C12-1A33B6B4EBB4}"/>
          </ac:spMkLst>
        </pc:spChg>
        <pc:spChg chg="add del mod">
          <ac:chgData name="Sean Feldman" userId="c0f75423fe67f72e" providerId="LiveId" clId="{EF3C6A27-BE27-4A4F-96D9-B6B7349AEF44}" dt="2022-04-05T05:01:36.950" v="2698"/>
          <ac:spMkLst>
            <pc:docMk/>
            <pc:sldMk cId="2720476520" sldId="257"/>
            <ac:spMk id="17" creationId="{6BAD0A6C-0394-47F3-8504-0B932BFC7A6D}"/>
          </ac:spMkLst>
        </pc:spChg>
        <pc:spChg chg="add mod">
          <ac:chgData name="Sean Feldman" userId="c0f75423fe67f72e" providerId="LiveId" clId="{EF3C6A27-BE27-4A4F-96D9-B6B7349AEF44}" dt="2022-04-05T05:01:36.951" v="2701"/>
          <ac:spMkLst>
            <pc:docMk/>
            <pc:sldMk cId="2720476520" sldId="257"/>
            <ac:spMk id="18" creationId="{9DB99619-E246-4CEF-A4DD-BA14BE2867A7}"/>
          </ac:spMkLst>
        </pc:spChg>
        <pc:spChg chg="del">
          <ac:chgData name="Sean Feldman" userId="c0f75423fe67f72e" providerId="LiveId" clId="{EF3C6A27-BE27-4A4F-96D9-B6B7349AEF44}" dt="2022-04-05T05:00:23.565" v="1608"/>
          <ac:spMkLst>
            <pc:docMk/>
            <pc:sldMk cId="2720476520" sldId="257"/>
            <ac:spMk id="30" creationId="{238DC8A5-51AF-43D8-AB5C-5AF26430E731}"/>
          </ac:spMkLst>
        </pc:spChg>
      </pc:sldChg>
      <pc:sldChg chg="addSp delSp modSp mod">
        <pc:chgData name="Sean Feldman" userId="c0f75423fe67f72e" providerId="LiveId" clId="{EF3C6A27-BE27-4A4F-96D9-B6B7349AEF44}" dt="2022-04-05T05:01:36.951" v="2706"/>
        <pc:sldMkLst>
          <pc:docMk/>
          <pc:sldMk cId="1697158705" sldId="258"/>
        </pc:sldMkLst>
        <pc:spChg chg="add del mod">
          <ac:chgData name="Sean Feldman" userId="c0f75423fe67f72e" providerId="LiveId" clId="{EF3C6A27-BE27-4A4F-96D9-B6B7349AEF44}" dt="2022-04-05T05:01:12.588" v="2143"/>
          <ac:spMkLst>
            <pc:docMk/>
            <pc:sldMk cId="1697158705" sldId="258"/>
            <ac:spMk id="10" creationId="{86DC0F34-190D-47AF-B09B-05F10C3C68E6}"/>
          </ac:spMkLst>
        </pc:spChg>
        <pc:spChg chg="add del mod">
          <ac:chgData name="Sean Feldman" userId="c0f75423fe67f72e" providerId="LiveId" clId="{EF3C6A27-BE27-4A4F-96D9-B6B7349AEF44}" dt="2022-04-05T05:01:36.951" v="2703"/>
          <ac:spMkLst>
            <pc:docMk/>
            <pc:sldMk cId="1697158705" sldId="258"/>
            <ac:spMk id="11" creationId="{CE0C1533-E714-4E45-9EB1-EE16711A5951}"/>
          </ac:spMkLst>
        </pc:spChg>
        <pc:spChg chg="add mod">
          <ac:chgData name="Sean Feldman" userId="c0f75423fe67f72e" providerId="LiveId" clId="{EF3C6A27-BE27-4A4F-96D9-B6B7349AEF44}" dt="2022-04-05T05:01:36.951" v="2706"/>
          <ac:spMkLst>
            <pc:docMk/>
            <pc:sldMk cId="1697158705" sldId="258"/>
            <ac:spMk id="12" creationId="{F5CF112E-52FB-4D69-828F-FF0401CE5FF4}"/>
          </ac:spMkLst>
        </pc:spChg>
        <pc:spChg chg="del">
          <ac:chgData name="Sean Feldman" userId="c0f75423fe67f72e" providerId="LiveId" clId="{EF3C6A27-BE27-4A4F-96D9-B6B7349AEF44}" dt="2022-04-05T05:00:23.567" v="1613"/>
          <ac:spMkLst>
            <pc:docMk/>
            <pc:sldMk cId="1697158705" sldId="258"/>
            <ac:spMk id="18" creationId="{9BBA9C62-BC54-4004-A5FB-AE0F14E32809}"/>
          </ac:spMkLst>
        </pc:spChg>
      </pc:sldChg>
      <pc:sldChg chg="addSp delSp modSp mod">
        <pc:chgData name="Sean Feldman" userId="c0f75423fe67f72e" providerId="LiveId" clId="{EF3C6A27-BE27-4A4F-96D9-B6B7349AEF44}" dt="2022-04-05T05:01:36.953" v="2716"/>
        <pc:sldMkLst>
          <pc:docMk/>
          <pc:sldMk cId="2397780531" sldId="259"/>
        </pc:sldMkLst>
        <pc:spChg chg="add del mod">
          <ac:chgData name="Sean Feldman" userId="c0f75423fe67f72e" providerId="LiveId" clId="{EF3C6A27-BE27-4A4F-96D9-B6B7349AEF44}" dt="2022-04-05T05:01:12.590" v="2153"/>
          <ac:spMkLst>
            <pc:docMk/>
            <pc:sldMk cId="2397780531" sldId="259"/>
            <ac:spMk id="3" creationId="{FBFF71AE-8EC8-4C55-BB8B-101F545173B4}"/>
          </ac:spMkLst>
        </pc:spChg>
        <pc:spChg chg="add del mod">
          <ac:chgData name="Sean Feldman" userId="c0f75423fe67f72e" providerId="LiveId" clId="{EF3C6A27-BE27-4A4F-96D9-B6B7349AEF44}" dt="2022-04-05T05:01:36.952" v="2713"/>
          <ac:spMkLst>
            <pc:docMk/>
            <pc:sldMk cId="2397780531" sldId="259"/>
            <ac:spMk id="5" creationId="{85E8ACE1-127B-4B87-A286-2E953AD89E9A}"/>
          </ac:spMkLst>
        </pc:spChg>
        <pc:spChg chg="add mod">
          <ac:chgData name="Sean Feldman" userId="c0f75423fe67f72e" providerId="LiveId" clId="{EF3C6A27-BE27-4A4F-96D9-B6B7349AEF44}" dt="2022-04-05T05:01:36.953" v="2716"/>
          <ac:spMkLst>
            <pc:docMk/>
            <pc:sldMk cId="2397780531" sldId="259"/>
            <ac:spMk id="6" creationId="{F27CC1E8-E152-4EA9-9A32-CA027A4BB395}"/>
          </ac:spMkLst>
        </pc:spChg>
        <pc:spChg chg="del">
          <ac:chgData name="Sean Feldman" userId="c0f75423fe67f72e" providerId="LiveId" clId="{EF3C6A27-BE27-4A4F-96D9-B6B7349AEF44}" dt="2022-04-05T05:00:23.571" v="1623"/>
          <ac:spMkLst>
            <pc:docMk/>
            <pc:sldMk cId="2397780531" sldId="259"/>
            <ac:spMk id="12" creationId="{05D66086-15E9-458A-B854-473C5B3D1281}"/>
          </ac:spMkLst>
        </pc:spChg>
      </pc:sldChg>
      <pc:sldChg chg="addSp delSp modSp mod">
        <pc:chgData name="Sean Feldman" userId="c0f75423fe67f72e" providerId="LiveId" clId="{EF3C6A27-BE27-4A4F-96D9-B6B7349AEF44}" dt="2022-04-05T05:01:36.952" v="2711"/>
        <pc:sldMkLst>
          <pc:docMk/>
          <pc:sldMk cId="499890737" sldId="260"/>
        </pc:sldMkLst>
        <pc:spChg chg="add del mod">
          <ac:chgData name="Sean Feldman" userId="c0f75423fe67f72e" providerId="LiveId" clId="{EF3C6A27-BE27-4A4F-96D9-B6B7349AEF44}" dt="2022-04-05T05:01:12.589" v="2148"/>
          <ac:spMkLst>
            <pc:docMk/>
            <pc:sldMk cId="499890737" sldId="260"/>
            <ac:spMk id="3" creationId="{2C58227D-981E-4E57-9BE2-BD623975D8F0}"/>
          </ac:spMkLst>
        </pc:spChg>
        <pc:spChg chg="add del mod">
          <ac:chgData name="Sean Feldman" userId="c0f75423fe67f72e" providerId="LiveId" clId="{EF3C6A27-BE27-4A4F-96D9-B6B7349AEF44}" dt="2022-04-05T05:01:36.952" v="2708"/>
          <ac:spMkLst>
            <pc:docMk/>
            <pc:sldMk cId="499890737" sldId="260"/>
            <ac:spMk id="4" creationId="{B5F23B95-3FB3-42EE-9BC6-AA1D36FD5D8C}"/>
          </ac:spMkLst>
        </pc:spChg>
        <pc:spChg chg="add mod">
          <ac:chgData name="Sean Feldman" userId="c0f75423fe67f72e" providerId="LiveId" clId="{EF3C6A27-BE27-4A4F-96D9-B6B7349AEF44}" dt="2022-04-05T05:01:36.952" v="2711"/>
          <ac:spMkLst>
            <pc:docMk/>
            <pc:sldMk cId="499890737" sldId="260"/>
            <ac:spMk id="5" creationId="{C83FB976-0BEF-4BED-AC99-EEB29C151E46}"/>
          </ac:spMkLst>
        </pc:spChg>
        <pc:spChg chg="del">
          <ac:chgData name="Sean Feldman" userId="c0f75423fe67f72e" providerId="LiveId" clId="{EF3C6A27-BE27-4A4F-96D9-B6B7349AEF44}" dt="2022-04-05T05:00:23.569" v="1618"/>
          <ac:spMkLst>
            <pc:docMk/>
            <pc:sldMk cId="499890737" sldId="260"/>
            <ac:spMk id="18" creationId="{5071A553-682B-4A0A-B7CE-8B7B3C07C3CE}"/>
          </ac:spMkLst>
        </pc:spChg>
      </pc:sldChg>
      <pc:sldChg chg="addSp delSp modSp add del mod">
        <pc:chgData name="Sean Feldman" userId="c0f75423fe67f72e" providerId="LiveId" clId="{EF3C6A27-BE27-4A4F-96D9-B6B7349AEF44}" dt="2022-04-05T05:01:36.954" v="2721"/>
        <pc:sldMkLst>
          <pc:docMk/>
          <pc:sldMk cId="3509871313" sldId="261"/>
        </pc:sldMkLst>
        <pc:spChg chg="add del mod">
          <ac:chgData name="Sean Feldman" userId="c0f75423fe67f72e" providerId="LiveId" clId="{EF3C6A27-BE27-4A4F-96D9-B6B7349AEF44}" dt="2022-04-05T05:01:12.591" v="2158"/>
          <ac:spMkLst>
            <pc:docMk/>
            <pc:sldMk cId="3509871313" sldId="261"/>
            <ac:spMk id="2" creationId="{B5C14313-1D3D-40E2-A095-32DD68471CBB}"/>
          </ac:spMkLst>
        </pc:spChg>
        <pc:spChg chg="add del mod">
          <ac:chgData name="Sean Feldman" userId="c0f75423fe67f72e" providerId="LiveId" clId="{EF3C6A27-BE27-4A4F-96D9-B6B7349AEF44}" dt="2022-04-05T05:01:36.953" v="2718"/>
          <ac:spMkLst>
            <pc:docMk/>
            <pc:sldMk cId="3509871313" sldId="261"/>
            <ac:spMk id="3" creationId="{C36ECF5E-4E25-4DC0-9093-75923E92EE73}"/>
          </ac:spMkLst>
        </pc:spChg>
        <pc:spChg chg="add mod">
          <ac:chgData name="Sean Feldman" userId="c0f75423fe67f72e" providerId="LiveId" clId="{EF3C6A27-BE27-4A4F-96D9-B6B7349AEF44}" dt="2022-04-05T05:01:36.954" v="2721"/>
          <ac:spMkLst>
            <pc:docMk/>
            <pc:sldMk cId="3509871313" sldId="261"/>
            <ac:spMk id="5" creationId="{4438E571-3314-463F-A361-FE3FB0674594}"/>
          </ac:spMkLst>
        </pc:spChg>
        <pc:spChg chg="del">
          <ac:chgData name="Sean Feldman" userId="c0f75423fe67f72e" providerId="LiveId" clId="{EF3C6A27-BE27-4A4F-96D9-B6B7349AEF44}" dt="2022-04-05T05:00:23.572" v="1628"/>
          <ac:spMkLst>
            <pc:docMk/>
            <pc:sldMk cId="3509871313" sldId="261"/>
            <ac:spMk id="11" creationId="{6353C16B-2F58-4B12-9DE0-50DE1FB80EC9}"/>
          </ac:spMkLst>
        </pc:spChg>
        <pc:picChg chg="del">
          <ac:chgData name="Sean Feldman" userId="c0f75423fe67f72e" providerId="LiveId" clId="{EF3C6A27-BE27-4A4F-96D9-B6B7349AEF44}" dt="2022-04-03T22:34:35.215" v="2" actId="478"/>
          <ac:picMkLst>
            <pc:docMk/>
            <pc:sldMk cId="3509871313" sldId="261"/>
            <ac:picMk id="2" creationId="{B7F84CF3-60B7-4AC0-9ECA-131AE8996B2C}"/>
          </ac:picMkLst>
        </pc:picChg>
        <pc:picChg chg="add mod">
          <ac:chgData name="Sean Feldman" userId="c0f75423fe67f72e" providerId="LiveId" clId="{EF3C6A27-BE27-4A4F-96D9-B6B7349AEF44}" dt="2022-04-03T22:34:44.726" v="4" actId="1076"/>
          <ac:picMkLst>
            <pc:docMk/>
            <pc:sldMk cId="3509871313" sldId="261"/>
            <ac:picMk id="4" creationId="{AD303B31-FE62-412A-AEC6-2528B50666CE}"/>
          </ac:picMkLst>
        </pc:picChg>
      </pc:sldChg>
      <pc:sldChg chg="addSp delSp modSp mod modAnim">
        <pc:chgData name="Sean Feldman" userId="c0f75423fe67f72e" providerId="LiveId" clId="{EF3C6A27-BE27-4A4F-96D9-B6B7349AEF44}" dt="2022-04-05T05:01:36.955" v="2726"/>
        <pc:sldMkLst>
          <pc:docMk/>
          <pc:sldMk cId="4279211630" sldId="262"/>
        </pc:sldMkLst>
        <pc:spChg chg="add del mod">
          <ac:chgData name="Sean Feldman" userId="c0f75423fe67f72e" providerId="LiveId" clId="{EF3C6A27-BE27-4A4F-96D9-B6B7349AEF44}" dt="2022-04-05T05:01:12.592" v="2163"/>
          <ac:spMkLst>
            <pc:docMk/>
            <pc:sldMk cId="4279211630" sldId="262"/>
            <ac:spMk id="5" creationId="{9A12FAF5-347C-4DF3-A3A6-ABD7129E7907}"/>
          </ac:spMkLst>
        </pc:spChg>
        <pc:spChg chg="add del mod">
          <ac:chgData name="Sean Feldman" userId="c0f75423fe67f72e" providerId="LiveId" clId="{EF3C6A27-BE27-4A4F-96D9-B6B7349AEF44}" dt="2022-04-05T05:01:36.954" v="2723"/>
          <ac:spMkLst>
            <pc:docMk/>
            <pc:sldMk cId="4279211630" sldId="262"/>
            <ac:spMk id="9" creationId="{DCFCAD50-8425-4689-98DE-5AFD428193B4}"/>
          </ac:spMkLst>
        </pc:spChg>
        <pc:spChg chg="add mod">
          <ac:chgData name="Sean Feldman" userId="c0f75423fe67f72e" providerId="LiveId" clId="{EF3C6A27-BE27-4A4F-96D9-B6B7349AEF44}" dt="2022-04-05T05:01:36.955" v="2726"/>
          <ac:spMkLst>
            <pc:docMk/>
            <pc:sldMk cId="4279211630" sldId="262"/>
            <ac:spMk id="10" creationId="{1C79C434-E163-462B-B9F0-70607AC801C3}"/>
          </ac:spMkLst>
        </pc:spChg>
        <pc:spChg chg="del">
          <ac:chgData name="Sean Feldman" userId="c0f75423fe67f72e" providerId="LiveId" clId="{EF3C6A27-BE27-4A4F-96D9-B6B7349AEF44}" dt="2022-04-05T05:00:23.574" v="1633"/>
          <ac:spMkLst>
            <pc:docMk/>
            <pc:sldMk cId="4279211630" sldId="262"/>
            <ac:spMk id="16" creationId="{911F46F0-2258-4DA7-A008-3C4F595BA16E}"/>
          </ac:spMkLst>
        </pc:spChg>
        <pc:picChg chg="add del">
          <ac:chgData name="Sean Feldman" userId="c0f75423fe67f72e" providerId="LiveId" clId="{EF3C6A27-BE27-4A4F-96D9-B6B7349AEF44}" dt="2022-04-03T22:35:14.150" v="7" actId="478"/>
          <ac:picMkLst>
            <pc:docMk/>
            <pc:sldMk cId="4279211630" sldId="262"/>
            <ac:picMk id="15362" creationId="{3C6EBFE1-B372-4AE4-998B-D46D4EEE3DA5}"/>
          </ac:picMkLst>
        </pc:picChg>
      </pc:sldChg>
      <pc:sldChg chg="addSp delSp modSp mod delAnim modAnim">
        <pc:chgData name="Sean Feldman" userId="c0f75423fe67f72e" providerId="LiveId" clId="{EF3C6A27-BE27-4A4F-96D9-B6B7349AEF44}" dt="2022-04-05T05:01:36.956" v="2731"/>
        <pc:sldMkLst>
          <pc:docMk/>
          <pc:sldMk cId="2742703165" sldId="263"/>
        </pc:sldMkLst>
        <pc:spChg chg="add del mod">
          <ac:chgData name="Sean Feldman" userId="c0f75423fe67f72e" providerId="LiveId" clId="{EF3C6A27-BE27-4A4F-96D9-B6B7349AEF44}" dt="2022-04-05T05:01:12.592" v="2168"/>
          <ac:spMkLst>
            <pc:docMk/>
            <pc:sldMk cId="2742703165" sldId="263"/>
            <ac:spMk id="2" creationId="{0B2EF7EA-7D68-45E3-8E7D-10C5DC931273}"/>
          </ac:spMkLst>
        </pc:spChg>
        <pc:spChg chg="add del mod">
          <ac:chgData name="Sean Feldman" userId="c0f75423fe67f72e" providerId="LiveId" clId="{EF3C6A27-BE27-4A4F-96D9-B6B7349AEF44}" dt="2022-04-05T05:01:36.955" v="2728"/>
          <ac:spMkLst>
            <pc:docMk/>
            <pc:sldMk cId="2742703165" sldId="263"/>
            <ac:spMk id="3" creationId="{B21FCAAF-E990-4D88-BC88-50005D17C755}"/>
          </ac:spMkLst>
        </pc:spChg>
        <pc:spChg chg="add mod">
          <ac:chgData name="Sean Feldman" userId="c0f75423fe67f72e" providerId="LiveId" clId="{EF3C6A27-BE27-4A4F-96D9-B6B7349AEF44}" dt="2022-04-05T05:01:36.956" v="2731"/>
          <ac:spMkLst>
            <pc:docMk/>
            <pc:sldMk cId="2742703165" sldId="263"/>
            <ac:spMk id="5" creationId="{79764EE1-7710-4ECB-BB56-E8D93EA4C3BF}"/>
          </ac:spMkLst>
        </pc:spChg>
        <pc:spChg chg="del mod">
          <ac:chgData name="Sean Feldman" userId="c0f75423fe67f72e" providerId="LiveId" clId="{EF3C6A27-BE27-4A4F-96D9-B6B7349AEF44}" dt="2022-04-03T22:35:30.741" v="10"/>
          <ac:spMkLst>
            <pc:docMk/>
            <pc:sldMk cId="2742703165" sldId="263"/>
            <ac:spMk id="12" creationId="{C1ED6AE7-0AF0-43C6-A7F9-FCC9A80DC7F5}"/>
          </ac:spMkLst>
        </pc:spChg>
        <pc:spChg chg="del">
          <ac:chgData name="Sean Feldman" userId="c0f75423fe67f72e" providerId="LiveId" clId="{EF3C6A27-BE27-4A4F-96D9-B6B7349AEF44}" dt="2022-04-03T22:35:44.335" v="11" actId="478"/>
          <ac:spMkLst>
            <pc:docMk/>
            <pc:sldMk cId="2742703165" sldId="263"/>
            <ac:spMk id="13" creationId="{D1B8248B-13E8-441A-9702-00703E94B3B8}"/>
          </ac:spMkLst>
        </pc:spChg>
        <pc:spChg chg="del">
          <ac:chgData name="Sean Feldman" userId="c0f75423fe67f72e" providerId="LiveId" clId="{EF3C6A27-BE27-4A4F-96D9-B6B7349AEF44}" dt="2022-04-05T05:00:23.574" v="1638"/>
          <ac:spMkLst>
            <pc:docMk/>
            <pc:sldMk cId="2742703165" sldId="263"/>
            <ac:spMk id="15" creationId="{42F88F40-B375-490C-A237-D38AD954F2AF}"/>
          </ac:spMkLst>
        </pc:spChg>
        <pc:picChg chg="add del mod">
          <ac:chgData name="Sean Feldman" userId="c0f75423fe67f72e" providerId="LiveId" clId="{EF3C6A27-BE27-4A4F-96D9-B6B7349AEF44}" dt="2022-04-03T22:36:51.462" v="19" actId="478"/>
          <ac:picMkLst>
            <pc:docMk/>
            <pc:sldMk cId="2742703165" sldId="263"/>
            <ac:picMk id="2" creationId="{FDDB3E32-77CA-4C57-AD51-0557B334BF19}"/>
          </ac:picMkLst>
        </pc:picChg>
        <pc:picChg chg="add">
          <ac:chgData name="Sean Feldman" userId="c0f75423fe67f72e" providerId="LiveId" clId="{EF3C6A27-BE27-4A4F-96D9-B6B7349AEF44}" dt="2022-04-03T22:37:01.491" v="24" actId="22"/>
          <ac:picMkLst>
            <pc:docMk/>
            <pc:sldMk cId="2742703165" sldId="263"/>
            <ac:picMk id="4" creationId="{3CF33B87-F5C4-4464-956E-0C3A1620C8A8}"/>
          </ac:picMkLst>
        </pc:picChg>
        <pc:picChg chg="del mod">
          <ac:chgData name="Sean Feldman" userId="c0f75423fe67f72e" providerId="LiveId" clId="{EF3C6A27-BE27-4A4F-96D9-B6B7349AEF44}" dt="2022-04-03T22:37:38.565" v="30" actId="478"/>
          <ac:picMkLst>
            <pc:docMk/>
            <pc:sldMk cId="2742703165" sldId="263"/>
            <ac:picMk id="6" creationId="{E3721C01-DE9B-4972-B0A3-C43E74523A7C}"/>
          </ac:picMkLst>
        </pc:picChg>
        <pc:picChg chg="del mod ord">
          <ac:chgData name="Sean Feldman" userId="c0f75423fe67f72e" providerId="LiveId" clId="{EF3C6A27-BE27-4A4F-96D9-B6B7349AEF44}" dt="2022-04-03T22:37:38.565" v="30" actId="478"/>
          <ac:picMkLst>
            <pc:docMk/>
            <pc:sldMk cId="2742703165" sldId="263"/>
            <ac:picMk id="9" creationId="{BFEA759B-20CA-4652-B153-CF641615214A}"/>
          </ac:picMkLst>
        </pc:picChg>
        <pc:picChg chg="del">
          <ac:chgData name="Sean Feldman" userId="c0f75423fe67f72e" providerId="LiveId" clId="{EF3C6A27-BE27-4A4F-96D9-B6B7349AEF44}" dt="2022-04-03T22:36:53.767" v="20" actId="478"/>
          <ac:picMkLst>
            <pc:docMk/>
            <pc:sldMk cId="2742703165" sldId="263"/>
            <ac:picMk id="11" creationId="{56F4A560-C1BA-4B37-B4A8-F725F6B0D335}"/>
          </ac:picMkLst>
        </pc:picChg>
        <pc:picChg chg="mod">
          <ac:chgData name="Sean Feldman" userId="c0f75423fe67f72e" providerId="LiveId" clId="{EF3C6A27-BE27-4A4F-96D9-B6B7349AEF44}" dt="2022-04-03T22:37:05.350" v="25" actId="166"/>
          <ac:picMkLst>
            <pc:docMk/>
            <pc:sldMk cId="2742703165" sldId="263"/>
            <ac:picMk id="1026" creationId="{07D8A092-0D22-4C7D-844E-7FA26A2CECA3}"/>
          </ac:picMkLst>
        </pc:picChg>
      </pc:sldChg>
      <pc:sldChg chg="addSp delSp modSp mod">
        <pc:chgData name="Sean Feldman" userId="c0f75423fe67f72e" providerId="LiveId" clId="{EF3C6A27-BE27-4A4F-96D9-B6B7349AEF44}" dt="2022-04-05T05:01:36.957" v="2736"/>
        <pc:sldMkLst>
          <pc:docMk/>
          <pc:sldMk cId="3106064596" sldId="493"/>
        </pc:sldMkLst>
        <pc:spChg chg="add del mod">
          <ac:chgData name="Sean Feldman" userId="c0f75423fe67f72e" providerId="LiveId" clId="{EF3C6A27-BE27-4A4F-96D9-B6B7349AEF44}" dt="2022-04-05T05:01:12.593" v="2173"/>
          <ac:spMkLst>
            <pc:docMk/>
            <pc:sldMk cId="3106064596" sldId="493"/>
            <ac:spMk id="3" creationId="{B74E3937-D864-4432-A082-93D68D18FD1E}"/>
          </ac:spMkLst>
        </pc:spChg>
        <pc:spChg chg="add del mod">
          <ac:chgData name="Sean Feldman" userId="c0f75423fe67f72e" providerId="LiveId" clId="{EF3C6A27-BE27-4A4F-96D9-B6B7349AEF44}" dt="2022-04-05T05:01:36.956" v="2733"/>
          <ac:spMkLst>
            <pc:docMk/>
            <pc:sldMk cId="3106064596" sldId="493"/>
            <ac:spMk id="4" creationId="{6B147971-0969-4EB0-9F7C-6B53118EF351}"/>
          </ac:spMkLst>
        </pc:spChg>
        <pc:spChg chg="add mod">
          <ac:chgData name="Sean Feldman" userId="c0f75423fe67f72e" providerId="LiveId" clId="{EF3C6A27-BE27-4A4F-96D9-B6B7349AEF44}" dt="2022-04-05T05:01:36.957" v="2736"/>
          <ac:spMkLst>
            <pc:docMk/>
            <pc:sldMk cId="3106064596" sldId="493"/>
            <ac:spMk id="5" creationId="{7149A8E3-A9A2-4BC8-B0C0-D0675652CB99}"/>
          </ac:spMkLst>
        </pc:spChg>
        <pc:spChg chg="del">
          <ac:chgData name="Sean Feldman" userId="c0f75423fe67f72e" providerId="LiveId" clId="{EF3C6A27-BE27-4A4F-96D9-B6B7349AEF44}" dt="2022-04-05T05:00:23.575" v="1643"/>
          <ac:spMkLst>
            <pc:docMk/>
            <pc:sldMk cId="3106064596" sldId="493"/>
            <ac:spMk id="11" creationId="{E49CBBD3-E8F5-4A42-8645-B92C063F5321}"/>
          </ac:spMkLst>
        </pc:spChg>
      </pc:sldChg>
      <pc:sldChg chg="addSp delSp modSp mod">
        <pc:chgData name="Sean Feldman" userId="c0f75423fe67f72e" providerId="LiveId" clId="{EF3C6A27-BE27-4A4F-96D9-B6B7349AEF44}" dt="2022-04-05T05:01:36.958" v="2741"/>
        <pc:sldMkLst>
          <pc:docMk/>
          <pc:sldMk cId="2862333529" sldId="502"/>
        </pc:sldMkLst>
        <pc:spChg chg="add del mod">
          <ac:chgData name="Sean Feldman" userId="c0f75423fe67f72e" providerId="LiveId" clId="{EF3C6A27-BE27-4A4F-96D9-B6B7349AEF44}" dt="2022-04-05T05:01:12.594" v="2178"/>
          <ac:spMkLst>
            <pc:docMk/>
            <pc:sldMk cId="2862333529" sldId="502"/>
            <ac:spMk id="6" creationId="{7CFD9589-804E-4882-89B7-24331190E808}"/>
          </ac:spMkLst>
        </pc:spChg>
        <pc:spChg chg="add del mod">
          <ac:chgData name="Sean Feldman" userId="c0f75423fe67f72e" providerId="LiveId" clId="{EF3C6A27-BE27-4A4F-96D9-B6B7349AEF44}" dt="2022-04-05T05:01:36.957" v="2738"/>
          <ac:spMkLst>
            <pc:docMk/>
            <pc:sldMk cId="2862333529" sldId="502"/>
            <ac:spMk id="7" creationId="{EE730396-8D9C-40D9-A3E7-EAE85D059E23}"/>
          </ac:spMkLst>
        </pc:spChg>
        <pc:spChg chg="add mod">
          <ac:chgData name="Sean Feldman" userId="c0f75423fe67f72e" providerId="LiveId" clId="{EF3C6A27-BE27-4A4F-96D9-B6B7349AEF44}" dt="2022-04-05T05:01:36.958" v="2741"/>
          <ac:spMkLst>
            <pc:docMk/>
            <pc:sldMk cId="2862333529" sldId="502"/>
            <ac:spMk id="8" creationId="{5728ADC4-F4B6-4137-9F5C-87A04BF4B881}"/>
          </ac:spMkLst>
        </pc:spChg>
        <pc:spChg chg="del">
          <ac:chgData name="Sean Feldman" userId="c0f75423fe67f72e" providerId="LiveId" clId="{EF3C6A27-BE27-4A4F-96D9-B6B7349AEF44}" dt="2022-04-05T05:00:23.576" v="1648"/>
          <ac:spMkLst>
            <pc:docMk/>
            <pc:sldMk cId="2862333529" sldId="502"/>
            <ac:spMk id="14" creationId="{A91033BC-8CF1-4571-B13D-9CAA46F230DF}"/>
          </ac:spMkLst>
        </pc:spChg>
      </pc:sldChg>
      <pc:sldChg chg="addSp delSp modSp mod">
        <pc:chgData name="Sean Feldman" userId="c0f75423fe67f72e" providerId="LiveId" clId="{EF3C6A27-BE27-4A4F-96D9-B6B7349AEF44}" dt="2022-04-05T05:01:36.958" v="2746"/>
        <pc:sldMkLst>
          <pc:docMk/>
          <pc:sldMk cId="2481895496" sldId="503"/>
        </pc:sldMkLst>
        <pc:spChg chg="add del mod">
          <ac:chgData name="Sean Feldman" userId="c0f75423fe67f72e" providerId="LiveId" clId="{EF3C6A27-BE27-4A4F-96D9-B6B7349AEF44}" dt="2022-04-05T05:01:12.595" v="2183"/>
          <ac:spMkLst>
            <pc:docMk/>
            <pc:sldMk cId="2481895496" sldId="503"/>
            <ac:spMk id="4" creationId="{198571C1-F362-4F8A-A362-AAA9A01081BB}"/>
          </ac:spMkLst>
        </pc:spChg>
        <pc:spChg chg="add del mod">
          <ac:chgData name="Sean Feldman" userId="c0f75423fe67f72e" providerId="LiveId" clId="{EF3C6A27-BE27-4A4F-96D9-B6B7349AEF44}" dt="2022-04-05T05:01:36.958" v="2743"/>
          <ac:spMkLst>
            <pc:docMk/>
            <pc:sldMk cId="2481895496" sldId="503"/>
            <ac:spMk id="5" creationId="{F1BA308B-60B2-4CA9-9379-BBCAE0AE96DB}"/>
          </ac:spMkLst>
        </pc:spChg>
        <pc:spChg chg="add mod">
          <ac:chgData name="Sean Feldman" userId="c0f75423fe67f72e" providerId="LiveId" clId="{EF3C6A27-BE27-4A4F-96D9-B6B7349AEF44}" dt="2022-04-05T05:01:36.958" v="2746"/>
          <ac:spMkLst>
            <pc:docMk/>
            <pc:sldMk cId="2481895496" sldId="503"/>
            <ac:spMk id="6" creationId="{BD0AE25C-6684-4BCC-84D1-FF20C119280B}"/>
          </ac:spMkLst>
        </pc:spChg>
        <pc:spChg chg="del">
          <ac:chgData name="Sean Feldman" userId="c0f75423fe67f72e" providerId="LiveId" clId="{EF3C6A27-BE27-4A4F-96D9-B6B7349AEF44}" dt="2022-04-05T05:00:23.577" v="1653"/>
          <ac:spMkLst>
            <pc:docMk/>
            <pc:sldMk cId="2481895496" sldId="503"/>
            <ac:spMk id="12" creationId="{6A3CDF27-DBDF-4947-8D8D-67CB4E16FD7B}"/>
          </ac:spMkLst>
        </pc:spChg>
      </pc:sldChg>
      <pc:sldChg chg="addSp delSp modSp mod">
        <pc:chgData name="Sean Feldman" userId="c0f75423fe67f72e" providerId="LiveId" clId="{EF3C6A27-BE27-4A4F-96D9-B6B7349AEF44}" dt="2022-04-05T05:01:36.960" v="2756"/>
        <pc:sldMkLst>
          <pc:docMk/>
          <pc:sldMk cId="2023570257" sldId="504"/>
        </pc:sldMkLst>
        <pc:spChg chg="add del mod">
          <ac:chgData name="Sean Feldman" userId="c0f75423fe67f72e" providerId="LiveId" clId="{EF3C6A27-BE27-4A4F-96D9-B6B7349AEF44}" dt="2022-04-05T05:01:12.597" v="2193"/>
          <ac:spMkLst>
            <pc:docMk/>
            <pc:sldMk cId="2023570257" sldId="504"/>
            <ac:spMk id="4" creationId="{984FDFC9-11BD-4577-84FF-46EB35A674CF}"/>
          </ac:spMkLst>
        </pc:spChg>
        <pc:spChg chg="add del mod">
          <ac:chgData name="Sean Feldman" userId="c0f75423fe67f72e" providerId="LiveId" clId="{EF3C6A27-BE27-4A4F-96D9-B6B7349AEF44}" dt="2022-04-05T05:01:36.960" v="2753"/>
          <ac:spMkLst>
            <pc:docMk/>
            <pc:sldMk cId="2023570257" sldId="504"/>
            <ac:spMk id="5" creationId="{713F875B-D96C-4BDE-8DF2-7C416AEBB4FE}"/>
          </ac:spMkLst>
        </pc:spChg>
        <pc:spChg chg="add mod">
          <ac:chgData name="Sean Feldman" userId="c0f75423fe67f72e" providerId="LiveId" clId="{EF3C6A27-BE27-4A4F-96D9-B6B7349AEF44}" dt="2022-04-05T05:01:36.960" v="2756"/>
          <ac:spMkLst>
            <pc:docMk/>
            <pc:sldMk cId="2023570257" sldId="504"/>
            <ac:spMk id="6" creationId="{68D3AE90-A583-4984-AC58-7F0562A7EC8F}"/>
          </ac:spMkLst>
        </pc:spChg>
        <pc:spChg chg="del">
          <ac:chgData name="Sean Feldman" userId="c0f75423fe67f72e" providerId="LiveId" clId="{EF3C6A27-BE27-4A4F-96D9-B6B7349AEF44}" dt="2022-04-05T05:00:23.579" v="1663"/>
          <ac:spMkLst>
            <pc:docMk/>
            <pc:sldMk cId="2023570257" sldId="504"/>
            <ac:spMk id="12" creationId="{BB6E88B1-BF79-402D-87CD-D5E21A1FB855}"/>
          </ac:spMkLst>
        </pc:spChg>
      </pc:sldChg>
      <pc:sldChg chg="addSp delSp modSp mod">
        <pc:chgData name="Sean Feldman" userId="c0f75423fe67f72e" providerId="LiveId" clId="{EF3C6A27-BE27-4A4F-96D9-B6B7349AEF44}" dt="2022-04-05T05:01:36.964" v="2781"/>
        <pc:sldMkLst>
          <pc:docMk/>
          <pc:sldMk cId="38744060" sldId="505"/>
        </pc:sldMkLst>
        <pc:spChg chg="add del mod">
          <ac:chgData name="Sean Feldman" userId="c0f75423fe67f72e" providerId="LiveId" clId="{EF3C6A27-BE27-4A4F-96D9-B6B7349AEF44}" dt="2022-04-05T05:01:12.603" v="2218"/>
          <ac:spMkLst>
            <pc:docMk/>
            <pc:sldMk cId="38744060" sldId="505"/>
            <ac:spMk id="4" creationId="{978A7751-BA46-4670-A33A-947B9E7D1C64}"/>
          </ac:spMkLst>
        </pc:spChg>
        <pc:spChg chg="add del mod">
          <ac:chgData name="Sean Feldman" userId="c0f75423fe67f72e" providerId="LiveId" clId="{EF3C6A27-BE27-4A4F-96D9-B6B7349AEF44}" dt="2022-04-05T05:01:36.964" v="2778"/>
          <ac:spMkLst>
            <pc:docMk/>
            <pc:sldMk cId="38744060" sldId="505"/>
            <ac:spMk id="5" creationId="{B73F0EDB-7958-440B-A340-6FD56537D70D}"/>
          </ac:spMkLst>
        </pc:spChg>
        <pc:spChg chg="add mod">
          <ac:chgData name="Sean Feldman" userId="c0f75423fe67f72e" providerId="LiveId" clId="{EF3C6A27-BE27-4A4F-96D9-B6B7349AEF44}" dt="2022-04-05T05:01:36.964" v="2781"/>
          <ac:spMkLst>
            <pc:docMk/>
            <pc:sldMk cId="38744060" sldId="505"/>
            <ac:spMk id="6" creationId="{4FEE26EA-8983-4B02-87A0-23F2F17E05DA}"/>
          </ac:spMkLst>
        </pc:spChg>
        <pc:spChg chg="del">
          <ac:chgData name="Sean Feldman" userId="c0f75423fe67f72e" providerId="LiveId" clId="{EF3C6A27-BE27-4A4F-96D9-B6B7349AEF44}" dt="2022-04-05T05:00:23.586" v="1686"/>
          <ac:spMkLst>
            <pc:docMk/>
            <pc:sldMk cId="38744060" sldId="505"/>
            <ac:spMk id="12" creationId="{428F8C04-97FE-4BEB-8C82-052C0E628929}"/>
          </ac:spMkLst>
        </pc:spChg>
      </pc:sldChg>
      <pc:sldChg chg="addSp delSp modSp mod">
        <pc:chgData name="Sean Feldman" userId="c0f75423fe67f72e" providerId="LiveId" clId="{EF3C6A27-BE27-4A4F-96D9-B6B7349AEF44}" dt="2022-04-05T05:01:36.971" v="2816"/>
        <pc:sldMkLst>
          <pc:docMk/>
          <pc:sldMk cId="1641203236" sldId="506"/>
        </pc:sldMkLst>
        <pc:spChg chg="add del mod">
          <ac:chgData name="Sean Feldman" userId="c0f75423fe67f72e" providerId="LiveId" clId="{EF3C6A27-BE27-4A4F-96D9-B6B7349AEF44}" dt="2022-04-05T05:01:12.610" v="2253"/>
          <ac:spMkLst>
            <pc:docMk/>
            <pc:sldMk cId="1641203236" sldId="506"/>
            <ac:spMk id="4" creationId="{E0F63319-6748-4F59-9955-ECFE4FC2D371}"/>
          </ac:spMkLst>
        </pc:spChg>
        <pc:spChg chg="add del mod">
          <ac:chgData name="Sean Feldman" userId="c0f75423fe67f72e" providerId="LiveId" clId="{EF3C6A27-BE27-4A4F-96D9-B6B7349AEF44}" dt="2022-04-05T05:01:36.971" v="2813"/>
          <ac:spMkLst>
            <pc:docMk/>
            <pc:sldMk cId="1641203236" sldId="506"/>
            <ac:spMk id="5" creationId="{1F88D6E5-FF30-4140-9F14-440EBB726678}"/>
          </ac:spMkLst>
        </pc:spChg>
        <pc:spChg chg="add mod">
          <ac:chgData name="Sean Feldman" userId="c0f75423fe67f72e" providerId="LiveId" clId="{EF3C6A27-BE27-4A4F-96D9-B6B7349AEF44}" dt="2022-04-05T05:01:36.971" v="2816"/>
          <ac:spMkLst>
            <pc:docMk/>
            <pc:sldMk cId="1641203236" sldId="506"/>
            <ac:spMk id="6" creationId="{58ACC534-87D0-40DE-8E16-26CCC86116D0}"/>
          </ac:spMkLst>
        </pc:spChg>
        <pc:spChg chg="del">
          <ac:chgData name="Sean Feldman" userId="c0f75423fe67f72e" providerId="LiveId" clId="{EF3C6A27-BE27-4A4F-96D9-B6B7349AEF44}" dt="2022-04-05T05:00:23.592" v="1719"/>
          <ac:spMkLst>
            <pc:docMk/>
            <pc:sldMk cId="1641203236" sldId="506"/>
            <ac:spMk id="12" creationId="{1BFE1A66-D07C-4619-AF4B-BD809E0CA712}"/>
          </ac:spMkLst>
        </pc:spChg>
      </pc:sldChg>
      <pc:sldChg chg="addSp delSp modSp mod">
        <pc:chgData name="Sean Feldman" userId="c0f75423fe67f72e" providerId="LiveId" clId="{EF3C6A27-BE27-4A4F-96D9-B6B7349AEF44}" dt="2022-04-05T05:01:36.977" v="2851"/>
        <pc:sldMkLst>
          <pc:docMk/>
          <pc:sldMk cId="464694644" sldId="507"/>
        </pc:sldMkLst>
        <pc:spChg chg="add del mod">
          <ac:chgData name="Sean Feldman" userId="c0f75423fe67f72e" providerId="LiveId" clId="{EF3C6A27-BE27-4A4F-96D9-B6B7349AEF44}" dt="2022-04-05T05:01:12.617" v="2288"/>
          <ac:spMkLst>
            <pc:docMk/>
            <pc:sldMk cId="464694644" sldId="507"/>
            <ac:spMk id="4" creationId="{0CEC4E68-1EC4-4269-A1F9-3D321951B44B}"/>
          </ac:spMkLst>
        </pc:spChg>
        <pc:spChg chg="add del mod">
          <ac:chgData name="Sean Feldman" userId="c0f75423fe67f72e" providerId="LiveId" clId="{EF3C6A27-BE27-4A4F-96D9-B6B7349AEF44}" dt="2022-04-05T05:01:36.976" v="2848"/>
          <ac:spMkLst>
            <pc:docMk/>
            <pc:sldMk cId="464694644" sldId="507"/>
            <ac:spMk id="5" creationId="{498D2456-9BFA-4FE1-BC68-7A1414FE16EA}"/>
          </ac:spMkLst>
        </pc:spChg>
        <pc:spChg chg="add mod">
          <ac:chgData name="Sean Feldman" userId="c0f75423fe67f72e" providerId="LiveId" clId="{EF3C6A27-BE27-4A4F-96D9-B6B7349AEF44}" dt="2022-04-05T05:01:36.977" v="2851"/>
          <ac:spMkLst>
            <pc:docMk/>
            <pc:sldMk cId="464694644" sldId="507"/>
            <ac:spMk id="6" creationId="{8E01296A-3FF8-4CB3-849F-EAE3920553A9}"/>
          </ac:spMkLst>
        </pc:spChg>
        <pc:spChg chg="del">
          <ac:chgData name="Sean Feldman" userId="c0f75423fe67f72e" providerId="LiveId" clId="{EF3C6A27-BE27-4A4F-96D9-B6B7349AEF44}" dt="2022-04-05T05:00:23.601" v="1750"/>
          <ac:spMkLst>
            <pc:docMk/>
            <pc:sldMk cId="464694644" sldId="507"/>
            <ac:spMk id="12" creationId="{450A7011-9A96-418A-AC93-8CF69B53FFCA}"/>
          </ac:spMkLst>
        </pc:spChg>
      </pc:sldChg>
      <pc:sldChg chg="addSp delSp modSp mod">
        <pc:chgData name="Sean Feldman" userId="c0f75423fe67f72e" providerId="LiveId" clId="{EF3C6A27-BE27-4A4F-96D9-B6B7349AEF44}" dt="2022-04-05T05:01:36.980" v="2871"/>
        <pc:sldMkLst>
          <pc:docMk/>
          <pc:sldMk cId="3838096769" sldId="508"/>
        </pc:sldMkLst>
        <pc:spChg chg="add del mod">
          <ac:chgData name="Sean Feldman" userId="c0f75423fe67f72e" providerId="LiveId" clId="{EF3C6A27-BE27-4A4F-96D9-B6B7349AEF44}" dt="2022-04-05T05:01:12.620" v="2308"/>
          <ac:spMkLst>
            <pc:docMk/>
            <pc:sldMk cId="3838096769" sldId="508"/>
            <ac:spMk id="4" creationId="{637816D0-8C1F-49A6-957B-8E31FC37B145}"/>
          </ac:spMkLst>
        </pc:spChg>
        <pc:spChg chg="add del mod">
          <ac:chgData name="Sean Feldman" userId="c0f75423fe67f72e" providerId="LiveId" clId="{EF3C6A27-BE27-4A4F-96D9-B6B7349AEF44}" dt="2022-04-05T05:01:36.980" v="2868"/>
          <ac:spMkLst>
            <pc:docMk/>
            <pc:sldMk cId="3838096769" sldId="508"/>
            <ac:spMk id="5" creationId="{A3310194-FC98-43F6-9734-A24EDC4D9DA6}"/>
          </ac:spMkLst>
        </pc:spChg>
        <pc:spChg chg="add mod">
          <ac:chgData name="Sean Feldman" userId="c0f75423fe67f72e" providerId="LiveId" clId="{EF3C6A27-BE27-4A4F-96D9-B6B7349AEF44}" dt="2022-04-05T05:01:36.980" v="2871"/>
          <ac:spMkLst>
            <pc:docMk/>
            <pc:sldMk cId="3838096769" sldId="508"/>
            <ac:spMk id="6" creationId="{C794F20E-4FEA-4283-BE2D-61AA8CA33061}"/>
          </ac:spMkLst>
        </pc:spChg>
        <pc:spChg chg="del">
          <ac:chgData name="Sean Feldman" userId="c0f75423fe67f72e" providerId="LiveId" clId="{EF3C6A27-BE27-4A4F-96D9-B6B7349AEF44}" dt="2022-04-05T05:00:23.604" v="1770"/>
          <ac:spMkLst>
            <pc:docMk/>
            <pc:sldMk cId="3838096769" sldId="508"/>
            <ac:spMk id="12" creationId="{58832583-2ABF-4E2F-AD1F-7D9A0687AC9D}"/>
          </ac:spMkLst>
        </pc:spChg>
      </pc:sldChg>
      <pc:sldChg chg="addSp delSp modSp mod modNotesTx">
        <pc:chgData name="Sean Feldman" userId="c0f75423fe67f72e" providerId="LiveId" clId="{EF3C6A27-BE27-4A4F-96D9-B6B7349AEF44}" dt="2022-04-05T05:01:36.988" v="2911"/>
        <pc:sldMkLst>
          <pc:docMk/>
          <pc:sldMk cId="3068480058" sldId="509"/>
        </pc:sldMkLst>
        <pc:spChg chg="add del mod">
          <ac:chgData name="Sean Feldman" userId="c0f75423fe67f72e" providerId="LiveId" clId="{EF3C6A27-BE27-4A4F-96D9-B6B7349AEF44}" dt="2022-04-05T05:01:12.627" v="2348"/>
          <ac:spMkLst>
            <pc:docMk/>
            <pc:sldMk cId="3068480058" sldId="509"/>
            <ac:spMk id="4" creationId="{10E3B770-94D6-4043-B2F5-983E7639750F}"/>
          </ac:spMkLst>
        </pc:spChg>
        <pc:spChg chg="add del mod">
          <ac:chgData name="Sean Feldman" userId="c0f75423fe67f72e" providerId="LiveId" clId="{EF3C6A27-BE27-4A4F-96D9-B6B7349AEF44}" dt="2022-04-05T05:01:36.987" v="2908"/>
          <ac:spMkLst>
            <pc:docMk/>
            <pc:sldMk cId="3068480058" sldId="509"/>
            <ac:spMk id="5" creationId="{F0421B6E-DF1F-480B-AC1B-3D5675897E54}"/>
          </ac:spMkLst>
        </pc:spChg>
        <pc:spChg chg="add mod">
          <ac:chgData name="Sean Feldman" userId="c0f75423fe67f72e" providerId="LiveId" clId="{EF3C6A27-BE27-4A4F-96D9-B6B7349AEF44}" dt="2022-04-05T05:01:36.988" v="2911"/>
          <ac:spMkLst>
            <pc:docMk/>
            <pc:sldMk cId="3068480058" sldId="509"/>
            <ac:spMk id="6" creationId="{3C985D0F-F12F-46E2-8E0F-2708A3BCDA6B}"/>
          </ac:spMkLst>
        </pc:spChg>
        <pc:spChg chg="del">
          <ac:chgData name="Sean Feldman" userId="c0f75423fe67f72e" providerId="LiveId" clId="{EF3C6A27-BE27-4A4F-96D9-B6B7349AEF44}" dt="2022-04-05T05:00:23.614" v="1810"/>
          <ac:spMkLst>
            <pc:docMk/>
            <pc:sldMk cId="3068480058" sldId="509"/>
            <ac:spMk id="12" creationId="{490A31C5-B043-4398-90CD-FF6D5AE3123A}"/>
          </ac:spMkLst>
        </pc:spChg>
      </pc:sldChg>
      <pc:sldChg chg="addSp delSp modSp mod">
        <pc:chgData name="Sean Feldman" userId="c0f75423fe67f72e" providerId="LiveId" clId="{EF3C6A27-BE27-4A4F-96D9-B6B7349AEF44}" dt="2022-04-05T05:01:36.984" v="2886"/>
        <pc:sldMkLst>
          <pc:docMk/>
          <pc:sldMk cId="3506471058" sldId="510"/>
        </pc:sldMkLst>
        <pc:spChg chg="add del mod">
          <ac:chgData name="Sean Feldman" userId="c0f75423fe67f72e" providerId="LiveId" clId="{EF3C6A27-BE27-4A4F-96D9-B6B7349AEF44}" dt="2022-04-05T05:01:12.622" v="2323"/>
          <ac:spMkLst>
            <pc:docMk/>
            <pc:sldMk cId="3506471058" sldId="510"/>
            <ac:spMk id="5" creationId="{E5369BD4-0AD2-406F-9120-26719EBCCF5F}"/>
          </ac:spMkLst>
        </pc:spChg>
        <pc:spChg chg="add del mod">
          <ac:chgData name="Sean Feldman" userId="c0f75423fe67f72e" providerId="LiveId" clId="{EF3C6A27-BE27-4A4F-96D9-B6B7349AEF44}" dt="2022-04-05T05:01:36.983" v="2883"/>
          <ac:spMkLst>
            <pc:docMk/>
            <pc:sldMk cId="3506471058" sldId="510"/>
            <ac:spMk id="6" creationId="{C89B8156-2420-43FA-A932-A797DCEE9BDA}"/>
          </ac:spMkLst>
        </pc:spChg>
        <pc:spChg chg="add mod">
          <ac:chgData name="Sean Feldman" userId="c0f75423fe67f72e" providerId="LiveId" clId="{EF3C6A27-BE27-4A4F-96D9-B6B7349AEF44}" dt="2022-04-05T05:01:36.984" v="2886"/>
          <ac:spMkLst>
            <pc:docMk/>
            <pc:sldMk cId="3506471058" sldId="510"/>
            <ac:spMk id="7" creationId="{63C58BE8-98AA-4C6A-B8E3-9E88DF48AD1B}"/>
          </ac:spMkLst>
        </pc:spChg>
        <pc:spChg chg="del">
          <ac:chgData name="Sean Feldman" userId="c0f75423fe67f72e" providerId="LiveId" clId="{EF3C6A27-BE27-4A4F-96D9-B6B7349AEF44}" dt="2022-04-05T05:00:23.607" v="1785"/>
          <ac:spMkLst>
            <pc:docMk/>
            <pc:sldMk cId="3506471058" sldId="510"/>
            <ac:spMk id="13" creationId="{5835F71B-D477-4BD9-90FA-06BDF7A4F3BC}"/>
          </ac:spMkLst>
        </pc:spChg>
      </pc:sldChg>
      <pc:sldChg chg="addSp delSp modSp mod">
        <pc:chgData name="Sean Feldman" userId="c0f75423fe67f72e" providerId="LiveId" clId="{EF3C6A27-BE27-4A4F-96D9-B6B7349AEF44}" dt="2022-04-05T05:01:37.020" v="3071"/>
        <pc:sldMkLst>
          <pc:docMk/>
          <pc:sldMk cId="210658945" sldId="511"/>
        </pc:sldMkLst>
        <pc:spChg chg="add del mod">
          <ac:chgData name="Sean Feldman" userId="c0f75423fe67f72e" providerId="LiveId" clId="{EF3C6A27-BE27-4A4F-96D9-B6B7349AEF44}" dt="2022-04-05T05:01:12.655" v="2508"/>
          <ac:spMkLst>
            <pc:docMk/>
            <pc:sldMk cId="210658945" sldId="511"/>
            <ac:spMk id="4" creationId="{FCBDC7DF-DFE7-4916-A9C1-89A1E29C2C64}"/>
          </ac:spMkLst>
        </pc:spChg>
        <pc:spChg chg="add del mod">
          <ac:chgData name="Sean Feldman" userId="c0f75423fe67f72e" providerId="LiveId" clId="{EF3C6A27-BE27-4A4F-96D9-B6B7349AEF44}" dt="2022-04-05T05:01:37.018" v="3068"/>
          <ac:spMkLst>
            <pc:docMk/>
            <pc:sldMk cId="210658945" sldId="511"/>
            <ac:spMk id="5" creationId="{7283FF06-40F0-4F76-8DF9-E55A7A279542}"/>
          </ac:spMkLst>
        </pc:spChg>
        <pc:spChg chg="add mod">
          <ac:chgData name="Sean Feldman" userId="c0f75423fe67f72e" providerId="LiveId" clId="{EF3C6A27-BE27-4A4F-96D9-B6B7349AEF44}" dt="2022-04-05T05:01:37.020" v="3071"/>
          <ac:spMkLst>
            <pc:docMk/>
            <pc:sldMk cId="210658945" sldId="511"/>
            <ac:spMk id="6" creationId="{9A22BB4D-449D-409E-A0F4-411239FEBEC6}"/>
          </ac:spMkLst>
        </pc:spChg>
        <pc:spChg chg="del">
          <ac:chgData name="Sean Feldman" userId="c0f75423fe67f72e" providerId="LiveId" clId="{EF3C6A27-BE27-4A4F-96D9-B6B7349AEF44}" dt="2022-04-05T05:00:23.643" v="1958"/>
          <ac:spMkLst>
            <pc:docMk/>
            <pc:sldMk cId="210658945" sldId="511"/>
            <ac:spMk id="12" creationId="{5C543B85-3FB7-4BCD-B9D1-2B49F1BD5517}"/>
          </ac:spMkLst>
        </pc:spChg>
      </pc:sldChg>
      <pc:sldChg chg="addSp delSp modSp mod">
        <pc:chgData name="Sean Feldman" userId="c0f75423fe67f72e" providerId="LiveId" clId="{EF3C6A27-BE27-4A4F-96D9-B6B7349AEF44}" dt="2022-04-05T05:01:36.991" v="2931"/>
        <pc:sldMkLst>
          <pc:docMk/>
          <pc:sldMk cId="3328692204" sldId="512"/>
        </pc:sldMkLst>
        <pc:spChg chg="add del mod">
          <ac:chgData name="Sean Feldman" userId="c0f75423fe67f72e" providerId="LiveId" clId="{EF3C6A27-BE27-4A4F-96D9-B6B7349AEF44}" dt="2022-04-05T05:01:12.631" v="2368"/>
          <ac:spMkLst>
            <pc:docMk/>
            <pc:sldMk cId="3328692204" sldId="512"/>
            <ac:spMk id="4" creationId="{C74CD808-EDB1-4702-A799-D63A37DFA631}"/>
          </ac:spMkLst>
        </pc:spChg>
        <pc:spChg chg="add del mod">
          <ac:chgData name="Sean Feldman" userId="c0f75423fe67f72e" providerId="LiveId" clId="{EF3C6A27-BE27-4A4F-96D9-B6B7349AEF44}" dt="2022-04-05T05:01:36.991" v="2928"/>
          <ac:spMkLst>
            <pc:docMk/>
            <pc:sldMk cId="3328692204" sldId="512"/>
            <ac:spMk id="5" creationId="{FA7D21DB-D1AF-4314-9246-5B5FD5E25A71}"/>
          </ac:spMkLst>
        </pc:spChg>
        <pc:spChg chg="add mod">
          <ac:chgData name="Sean Feldman" userId="c0f75423fe67f72e" providerId="LiveId" clId="{EF3C6A27-BE27-4A4F-96D9-B6B7349AEF44}" dt="2022-04-05T05:01:36.991" v="2931"/>
          <ac:spMkLst>
            <pc:docMk/>
            <pc:sldMk cId="3328692204" sldId="512"/>
            <ac:spMk id="6" creationId="{B0128407-6571-412A-81C8-27913F964FA6}"/>
          </ac:spMkLst>
        </pc:spChg>
        <pc:spChg chg="del">
          <ac:chgData name="Sean Feldman" userId="c0f75423fe67f72e" providerId="LiveId" clId="{EF3C6A27-BE27-4A4F-96D9-B6B7349AEF44}" dt="2022-04-05T05:00:23.618" v="1830"/>
          <ac:spMkLst>
            <pc:docMk/>
            <pc:sldMk cId="3328692204" sldId="512"/>
            <ac:spMk id="12" creationId="{63A0F1B7-21B6-48AA-AA00-EA002DD15E32}"/>
          </ac:spMkLst>
        </pc:spChg>
      </pc:sldChg>
      <pc:sldChg chg="addSp delSp modSp mod">
        <pc:chgData name="Sean Feldman" userId="c0f75423fe67f72e" providerId="LiveId" clId="{EF3C6A27-BE27-4A4F-96D9-B6B7349AEF44}" dt="2022-04-05T05:01:36.994" v="2946"/>
        <pc:sldMkLst>
          <pc:docMk/>
          <pc:sldMk cId="1196135021" sldId="513"/>
        </pc:sldMkLst>
        <pc:spChg chg="add del mod">
          <ac:chgData name="Sean Feldman" userId="c0f75423fe67f72e" providerId="LiveId" clId="{EF3C6A27-BE27-4A4F-96D9-B6B7349AEF44}" dt="2022-04-05T05:01:12.633" v="2383"/>
          <ac:spMkLst>
            <pc:docMk/>
            <pc:sldMk cId="1196135021" sldId="513"/>
            <ac:spMk id="4" creationId="{4CFE9370-D434-4AE3-9635-785507CE9B8F}"/>
          </ac:spMkLst>
        </pc:spChg>
        <pc:spChg chg="add del mod">
          <ac:chgData name="Sean Feldman" userId="c0f75423fe67f72e" providerId="LiveId" clId="{EF3C6A27-BE27-4A4F-96D9-B6B7349AEF44}" dt="2022-04-05T05:01:36.993" v="2943"/>
          <ac:spMkLst>
            <pc:docMk/>
            <pc:sldMk cId="1196135021" sldId="513"/>
            <ac:spMk id="5" creationId="{778A539A-BEAB-48F6-ABCF-717331D84D8C}"/>
          </ac:spMkLst>
        </pc:spChg>
        <pc:spChg chg="add mod">
          <ac:chgData name="Sean Feldman" userId="c0f75423fe67f72e" providerId="LiveId" clId="{EF3C6A27-BE27-4A4F-96D9-B6B7349AEF44}" dt="2022-04-05T05:01:36.994" v="2946"/>
          <ac:spMkLst>
            <pc:docMk/>
            <pc:sldMk cId="1196135021" sldId="513"/>
            <ac:spMk id="6" creationId="{1A1A6620-86AE-431C-BD6F-E4198ACD3DF3}"/>
          </ac:spMkLst>
        </pc:spChg>
        <pc:spChg chg="del">
          <ac:chgData name="Sean Feldman" userId="c0f75423fe67f72e" providerId="LiveId" clId="{EF3C6A27-BE27-4A4F-96D9-B6B7349AEF44}" dt="2022-04-05T05:00:23.621" v="1845"/>
          <ac:spMkLst>
            <pc:docMk/>
            <pc:sldMk cId="1196135021" sldId="513"/>
            <ac:spMk id="12" creationId="{65F53C69-1770-4DCD-A6CF-E3E72B84C3EC}"/>
          </ac:spMkLst>
        </pc:spChg>
      </pc:sldChg>
      <pc:sldChg chg="addSp delSp modSp mod">
        <pc:chgData name="Sean Feldman" userId="c0f75423fe67f72e" providerId="LiveId" clId="{EF3C6A27-BE27-4A4F-96D9-B6B7349AEF44}" dt="2022-04-05T05:01:37.026" v="3091"/>
        <pc:sldMkLst>
          <pc:docMk/>
          <pc:sldMk cId="4035563909" sldId="514"/>
        </pc:sldMkLst>
        <pc:spChg chg="add del mod">
          <ac:chgData name="Sean Feldman" userId="c0f75423fe67f72e" providerId="LiveId" clId="{EF3C6A27-BE27-4A4F-96D9-B6B7349AEF44}" dt="2022-04-05T05:01:12.659" v="2528"/>
          <ac:spMkLst>
            <pc:docMk/>
            <pc:sldMk cId="4035563909" sldId="514"/>
            <ac:spMk id="4" creationId="{E45D7C83-8371-4C3F-8E19-381921D2F5B9}"/>
          </ac:spMkLst>
        </pc:spChg>
        <pc:spChg chg="add del mod">
          <ac:chgData name="Sean Feldman" userId="c0f75423fe67f72e" providerId="LiveId" clId="{EF3C6A27-BE27-4A4F-96D9-B6B7349AEF44}" dt="2022-04-05T05:01:37.025" v="3088"/>
          <ac:spMkLst>
            <pc:docMk/>
            <pc:sldMk cId="4035563909" sldId="514"/>
            <ac:spMk id="5" creationId="{DCF0149A-BD74-4507-A3DE-FAAFEE8A8F12}"/>
          </ac:spMkLst>
        </pc:spChg>
        <pc:spChg chg="add mod">
          <ac:chgData name="Sean Feldman" userId="c0f75423fe67f72e" providerId="LiveId" clId="{EF3C6A27-BE27-4A4F-96D9-B6B7349AEF44}" dt="2022-04-05T05:01:37.026" v="3091"/>
          <ac:spMkLst>
            <pc:docMk/>
            <pc:sldMk cId="4035563909" sldId="514"/>
            <ac:spMk id="6" creationId="{7A5AD566-FAFD-4695-9A77-13A7249F61EF}"/>
          </ac:spMkLst>
        </pc:spChg>
        <pc:spChg chg="del">
          <ac:chgData name="Sean Feldman" userId="c0f75423fe67f72e" providerId="LiveId" clId="{EF3C6A27-BE27-4A4F-96D9-B6B7349AEF44}" dt="2022-04-05T05:00:23.647" v="1976"/>
          <ac:spMkLst>
            <pc:docMk/>
            <pc:sldMk cId="4035563909" sldId="514"/>
            <ac:spMk id="12" creationId="{ECC09169-07B2-461B-856E-9F2ECF8D4061}"/>
          </ac:spMkLst>
        </pc:spChg>
      </pc:sldChg>
      <pc:sldChg chg="addSp delSp modSp mod">
        <pc:chgData name="Sean Feldman" userId="c0f75423fe67f72e" providerId="LiveId" clId="{EF3C6A27-BE27-4A4F-96D9-B6B7349AEF44}" dt="2022-04-05T05:01:37.006" v="3006"/>
        <pc:sldMkLst>
          <pc:docMk/>
          <pc:sldMk cId="2597099861" sldId="515"/>
        </pc:sldMkLst>
        <pc:spChg chg="add del mod">
          <ac:chgData name="Sean Feldman" userId="c0f75423fe67f72e" providerId="LiveId" clId="{EF3C6A27-BE27-4A4F-96D9-B6B7349AEF44}" dt="2022-04-05T05:01:12.643" v="2443"/>
          <ac:spMkLst>
            <pc:docMk/>
            <pc:sldMk cId="2597099861" sldId="515"/>
            <ac:spMk id="4" creationId="{C955ADD0-DA57-43F2-BD7A-339AA19E4948}"/>
          </ac:spMkLst>
        </pc:spChg>
        <pc:spChg chg="add del mod">
          <ac:chgData name="Sean Feldman" userId="c0f75423fe67f72e" providerId="LiveId" clId="{EF3C6A27-BE27-4A4F-96D9-B6B7349AEF44}" dt="2022-04-05T05:01:37.005" v="3003"/>
          <ac:spMkLst>
            <pc:docMk/>
            <pc:sldMk cId="2597099861" sldId="515"/>
            <ac:spMk id="5" creationId="{29794117-9F8C-4A88-B1D5-1918B3FD13F2}"/>
          </ac:spMkLst>
        </pc:spChg>
        <pc:spChg chg="add mod">
          <ac:chgData name="Sean Feldman" userId="c0f75423fe67f72e" providerId="LiveId" clId="{EF3C6A27-BE27-4A4F-96D9-B6B7349AEF44}" dt="2022-04-05T05:01:37.006" v="3006"/>
          <ac:spMkLst>
            <pc:docMk/>
            <pc:sldMk cId="2597099861" sldId="515"/>
            <ac:spMk id="6" creationId="{7D8645FE-C748-473D-A809-7F598FB7B479}"/>
          </ac:spMkLst>
        </pc:spChg>
        <pc:spChg chg="del">
          <ac:chgData name="Sean Feldman" userId="c0f75423fe67f72e" providerId="LiveId" clId="{EF3C6A27-BE27-4A4F-96D9-B6B7349AEF44}" dt="2022-04-05T05:00:23.632" v="1895"/>
          <ac:spMkLst>
            <pc:docMk/>
            <pc:sldMk cId="2597099861" sldId="515"/>
            <ac:spMk id="12" creationId="{138BE455-56AA-47FE-8692-DC63554D9646}"/>
          </ac:spMkLst>
        </pc:spChg>
      </pc:sldChg>
      <pc:sldChg chg="addSp delSp modSp mod">
        <pc:chgData name="Sean Feldman" userId="c0f75423fe67f72e" providerId="LiveId" clId="{EF3C6A27-BE27-4A4F-96D9-B6B7349AEF44}" dt="2022-04-05T05:01:36.997" v="2966"/>
        <pc:sldMkLst>
          <pc:docMk/>
          <pc:sldMk cId="956531207" sldId="516"/>
        </pc:sldMkLst>
        <pc:spChg chg="add del mod">
          <ac:chgData name="Sean Feldman" userId="c0f75423fe67f72e" providerId="LiveId" clId="{EF3C6A27-BE27-4A4F-96D9-B6B7349AEF44}" dt="2022-04-05T05:01:12.637" v="2403"/>
          <ac:spMkLst>
            <pc:docMk/>
            <pc:sldMk cId="956531207" sldId="516"/>
            <ac:spMk id="4" creationId="{70D4DB9B-C0FB-4EAD-B8DC-103DFA9EBE90}"/>
          </ac:spMkLst>
        </pc:spChg>
        <pc:spChg chg="add del mod">
          <ac:chgData name="Sean Feldman" userId="c0f75423fe67f72e" providerId="LiveId" clId="{EF3C6A27-BE27-4A4F-96D9-B6B7349AEF44}" dt="2022-04-05T05:01:36.997" v="2963"/>
          <ac:spMkLst>
            <pc:docMk/>
            <pc:sldMk cId="956531207" sldId="516"/>
            <ac:spMk id="5" creationId="{7A0FBBE6-F80A-4C77-876B-D772D62AEF3D}"/>
          </ac:spMkLst>
        </pc:spChg>
        <pc:spChg chg="add mod">
          <ac:chgData name="Sean Feldman" userId="c0f75423fe67f72e" providerId="LiveId" clId="{EF3C6A27-BE27-4A4F-96D9-B6B7349AEF44}" dt="2022-04-05T05:01:36.997" v="2966"/>
          <ac:spMkLst>
            <pc:docMk/>
            <pc:sldMk cId="956531207" sldId="516"/>
            <ac:spMk id="6" creationId="{3ADDA16F-3B3A-4B2D-9B0D-AF16E4029BBC}"/>
          </ac:spMkLst>
        </pc:spChg>
        <pc:spChg chg="del">
          <ac:chgData name="Sean Feldman" userId="c0f75423fe67f72e" providerId="LiveId" clId="{EF3C6A27-BE27-4A4F-96D9-B6B7349AEF44}" dt="2022-04-05T05:00:23.624" v="1859"/>
          <ac:spMkLst>
            <pc:docMk/>
            <pc:sldMk cId="956531207" sldId="516"/>
            <ac:spMk id="12" creationId="{C24F8274-E161-43CA-B760-2369BDFE87C5}"/>
          </ac:spMkLst>
        </pc:spChg>
      </pc:sldChg>
      <pc:sldChg chg="addSp delSp modSp mod">
        <pc:chgData name="Sean Feldman" userId="c0f75423fe67f72e" providerId="LiveId" clId="{EF3C6A27-BE27-4A4F-96D9-B6B7349AEF44}" dt="2022-04-05T05:01:37.012" v="3041"/>
        <pc:sldMkLst>
          <pc:docMk/>
          <pc:sldMk cId="366700064" sldId="517"/>
        </pc:sldMkLst>
        <pc:spChg chg="mod">
          <ac:chgData name="Sean Feldman" userId="c0f75423fe67f72e" providerId="LiveId" clId="{EF3C6A27-BE27-4A4F-96D9-B6B7349AEF44}" dt="2022-04-04T05:18:37.700" v="912" actId="14100"/>
          <ac:spMkLst>
            <pc:docMk/>
            <pc:sldMk cId="366700064" sldId="517"/>
            <ac:spMk id="2" creationId="{9C13B1B8-C4F3-460F-B7AE-8B344C66CFBA}"/>
          </ac:spMkLst>
        </pc:spChg>
        <pc:spChg chg="add del mod">
          <ac:chgData name="Sean Feldman" userId="c0f75423fe67f72e" providerId="LiveId" clId="{EF3C6A27-BE27-4A4F-96D9-B6B7349AEF44}" dt="2022-04-05T05:01:12.650" v="2478"/>
          <ac:spMkLst>
            <pc:docMk/>
            <pc:sldMk cId="366700064" sldId="517"/>
            <ac:spMk id="4" creationId="{8708FC2F-3C26-4B02-9018-A710DFCA9763}"/>
          </ac:spMkLst>
        </pc:spChg>
        <pc:spChg chg="add del mod">
          <ac:chgData name="Sean Feldman" userId="c0f75423fe67f72e" providerId="LiveId" clId="{EF3C6A27-BE27-4A4F-96D9-B6B7349AEF44}" dt="2022-04-05T05:01:37.012" v="3038"/>
          <ac:spMkLst>
            <pc:docMk/>
            <pc:sldMk cId="366700064" sldId="517"/>
            <ac:spMk id="5" creationId="{B70678CC-5832-4401-B204-007CA44F7895}"/>
          </ac:spMkLst>
        </pc:spChg>
        <pc:spChg chg="add mod">
          <ac:chgData name="Sean Feldman" userId="c0f75423fe67f72e" providerId="LiveId" clId="{EF3C6A27-BE27-4A4F-96D9-B6B7349AEF44}" dt="2022-04-05T05:01:37.012" v="3041"/>
          <ac:spMkLst>
            <pc:docMk/>
            <pc:sldMk cId="366700064" sldId="517"/>
            <ac:spMk id="6" creationId="{035DF7DF-F0D6-4B38-8554-C8AD50BE08C0}"/>
          </ac:spMkLst>
        </pc:spChg>
        <pc:spChg chg="del">
          <ac:chgData name="Sean Feldman" userId="c0f75423fe67f72e" providerId="LiveId" clId="{EF3C6A27-BE27-4A4F-96D9-B6B7349AEF44}" dt="2022-04-05T05:00:23.638" v="1928"/>
          <ac:spMkLst>
            <pc:docMk/>
            <pc:sldMk cId="366700064" sldId="517"/>
            <ac:spMk id="12" creationId="{AA490B40-F5FF-4B73-A255-8CF8B585D1E7}"/>
          </ac:spMkLst>
        </pc:spChg>
      </pc:sldChg>
      <pc:sldChg chg="addSp delSp modSp mod">
        <pc:chgData name="Sean Feldman" userId="c0f75423fe67f72e" providerId="LiveId" clId="{EF3C6A27-BE27-4A4F-96D9-B6B7349AEF44}" dt="2022-04-05T05:01:37.029" v="3111"/>
        <pc:sldMkLst>
          <pc:docMk/>
          <pc:sldMk cId="935287286" sldId="518"/>
        </pc:sldMkLst>
        <pc:spChg chg="add del mod">
          <ac:chgData name="Sean Feldman" userId="c0f75423fe67f72e" providerId="LiveId" clId="{EF3C6A27-BE27-4A4F-96D9-B6B7349AEF44}" dt="2022-04-05T05:01:12.663" v="2548"/>
          <ac:spMkLst>
            <pc:docMk/>
            <pc:sldMk cId="935287286" sldId="518"/>
            <ac:spMk id="4" creationId="{ECD9B96E-9AA2-49CA-A0DF-218B045E6EB6}"/>
          </ac:spMkLst>
        </pc:spChg>
        <pc:spChg chg="add del mod">
          <ac:chgData name="Sean Feldman" userId="c0f75423fe67f72e" providerId="LiveId" clId="{EF3C6A27-BE27-4A4F-96D9-B6B7349AEF44}" dt="2022-04-05T05:01:37.029" v="3108"/>
          <ac:spMkLst>
            <pc:docMk/>
            <pc:sldMk cId="935287286" sldId="518"/>
            <ac:spMk id="5" creationId="{E22AB0CE-4064-44BB-BE2D-94E160D313E0}"/>
          </ac:spMkLst>
        </pc:spChg>
        <pc:spChg chg="add mod">
          <ac:chgData name="Sean Feldman" userId="c0f75423fe67f72e" providerId="LiveId" clId="{EF3C6A27-BE27-4A4F-96D9-B6B7349AEF44}" dt="2022-04-05T05:01:37.029" v="3111"/>
          <ac:spMkLst>
            <pc:docMk/>
            <pc:sldMk cId="935287286" sldId="518"/>
            <ac:spMk id="6" creationId="{7ABA875A-3308-46C9-B585-C24228AE623B}"/>
          </ac:spMkLst>
        </pc:spChg>
        <pc:spChg chg="del">
          <ac:chgData name="Sean Feldman" userId="c0f75423fe67f72e" providerId="LiveId" clId="{EF3C6A27-BE27-4A4F-96D9-B6B7349AEF44}" dt="2022-04-05T05:00:23.650" v="1996"/>
          <ac:spMkLst>
            <pc:docMk/>
            <pc:sldMk cId="935287286" sldId="518"/>
            <ac:spMk id="12" creationId="{B7A75141-366C-47A8-9FEB-214D391F7A00}"/>
          </ac:spMkLst>
        </pc:spChg>
      </pc:sldChg>
      <pc:sldChg chg="addSp delSp modSp mod">
        <pc:chgData name="Sean Feldman" userId="c0f75423fe67f72e" providerId="LiveId" clId="{EF3C6A27-BE27-4A4F-96D9-B6B7349AEF44}" dt="2022-04-05T05:01:37.035" v="3141"/>
        <pc:sldMkLst>
          <pc:docMk/>
          <pc:sldMk cId="1969415790" sldId="519"/>
        </pc:sldMkLst>
        <pc:spChg chg="add del mod">
          <ac:chgData name="Sean Feldman" userId="c0f75423fe67f72e" providerId="LiveId" clId="{EF3C6A27-BE27-4A4F-96D9-B6B7349AEF44}" dt="2022-04-05T05:01:12.668" v="2578"/>
          <ac:spMkLst>
            <pc:docMk/>
            <pc:sldMk cId="1969415790" sldId="519"/>
            <ac:spMk id="4" creationId="{911C9156-959C-460A-A191-1618AF8B6F30}"/>
          </ac:spMkLst>
        </pc:spChg>
        <pc:spChg chg="add del mod">
          <ac:chgData name="Sean Feldman" userId="c0f75423fe67f72e" providerId="LiveId" clId="{EF3C6A27-BE27-4A4F-96D9-B6B7349AEF44}" dt="2022-04-05T05:01:37.034" v="3138"/>
          <ac:spMkLst>
            <pc:docMk/>
            <pc:sldMk cId="1969415790" sldId="519"/>
            <ac:spMk id="5" creationId="{151B247E-F888-4AA8-8362-2B5C804EF510}"/>
          </ac:spMkLst>
        </pc:spChg>
        <pc:spChg chg="add mod">
          <ac:chgData name="Sean Feldman" userId="c0f75423fe67f72e" providerId="LiveId" clId="{EF3C6A27-BE27-4A4F-96D9-B6B7349AEF44}" dt="2022-04-05T05:01:37.035" v="3141"/>
          <ac:spMkLst>
            <pc:docMk/>
            <pc:sldMk cId="1969415790" sldId="519"/>
            <ac:spMk id="6" creationId="{B855EE8F-F1A9-486F-A604-1EEFD46D7C15}"/>
          </ac:spMkLst>
        </pc:spChg>
        <pc:spChg chg="del">
          <ac:chgData name="Sean Feldman" userId="c0f75423fe67f72e" providerId="LiveId" clId="{EF3C6A27-BE27-4A4F-96D9-B6B7349AEF44}" dt="2022-04-05T05:00:23.655" v="2026"/>
          <ac:spMkLst>
            <pc:docMk/>
            <pc:sldMk cId="1969415790" sldId="519"/>
            <ac:spMk id="12" creationId="{60ADE56B-38EE-40C5-9701-E8B555993C5F}"/>
          </ac:spMkLst>
        </pc:spChg>
      </pc:sldChg>
      <pc:sldChg chg="addSp delSp modSp mod modNotesTx">
        <pc:chgData name="Sean Feldman" userId="c0f75423fe67f72e" providerId="LiveId" clId="{EF3C6A27-BE27-4A4F-96D9-B6B7349AEF44}" dt="2022-04-05T05:01:37.037" v="3156"/>
        <pc:sldMkLst>
          <pc:docMk/>
          <pc:sldMk cId="2850071055" sldId="520"/>
        </pc:sldMkLst>
        <pc:spChg chg="add del mod">
          <ac:chgData name="Sean Feldman" userId="c0f75423fe67f72e" providerId="LiveId" clId="{EF3C6A27-BE27-4A4F-96D9-B6B7349AEF44}" dt="2022-04-05T05:01:12.671" v="2593"/>
          <ac:spMkLst>
            <pc:docMk/>
            <pc:sldMk cId="2850071055" sldId="520"/>
            <ac:spMk id="4" creationId="{2CDFE682-A914-42F5-B643-FAFACCC38023}"/>
          </ac:spMkLst>
        </pc:spChg>
        <pc:spChg chg="add del mod">
          <ac:chgData name="Sean Feldman" userId="c0f75423fe67f72e" providerId="LiveId" clId="{EF3C6A27-BE27-4A4F-96D9-B6B7349AEF44}" dt="2022-04-05T05:01:37.037" v="3153"/>
          <ac:spMkLst>
            <pc:docMk/>
            <pc:sldMk cId="2850071055" sldId="520"/>
            <ac:spMk id="5" creationId="{206980CA-44D5-406D-BEAB-39E2518C8A7C}"/>
          </ac:spMkLst>
        </pc:spChg>
        <pc:spChg chg="add mod">
          <ac:chgData name="Sean Feldman" userId="c0f75423fe67f72e" providerId="LiveId" clId="{EF3C6A27-BE27-4A4F-96D9-B6B7349AEF44}" dt="2022-04-05T05:01:37.037" v="3156"/>
          <ac:spMkLst>
            <pc:docMk/>
            <pc:sldMk cId="2850071055" sldId="520"/>
            <ac:spMk id="6" creationId="{0E1BCDE7-7D37-4EC8-882E-D4EADB83E9E8}"/>
          </ac:spMkLst>
        </pc:spChg>
        <pc:spChg chg="del">
          <ac:chgData name="Sean Feldman" userId="c0f75423fe67f72e" providerId="LiveId" clId="{EF3C6A27-BE27-4A4F-96D9-B6B7349AEF44}" dt="2022-04-05T05:00:23.658" v="2041"/>
          <ac:spMkLst>
            <pc:docMk/>
            <pc:sldMk cId="2850071055" sldId="520"/>
            <ac:spMk id="12" creationId="{37D25D1C-3A2D-44BC-94E1-E5AB389B859D}"/>
          </ac:spMkLst>
        </pc:spChg>
      </pc:sldChg>
      <pc:sldChg chg="addSp delSp modSp mod">
        <pc:chgData name="Sean Feldman" userId="c0f75423fe67f72e" providerId="LiveId" clId="{EF3C6A27-BE27-4A4F-96D9-B6B7349AEF44}" dt="2022-04-05T05:01:37.044" v="3196"/>
        <pc:sldMkLst>
          <pc:docMk/>
          <pc:sldMk cId="2147213457" sldId="521"/>
        </pc:sldMkLst>
        <pc:spChg chg="add del mod">
          <ac:chgData name="Sean Feldman" userId="c0f75423fe67f72e" providerId="LiveId" clId="{EF3C6A27-BE27-4A4F-96D9-B6B7349AEF44}" dt="2022-04-05T05:01:12.678" v="2633"/>
          <ac:spMkLst>
            <pc:docMk/>
            <pc:sldMk cId="2147213457" sldId="521"/>
            <ac:spMk id="4" creationId="{71C4A25C-6C86-4CEC-8F7B-D36437900F64}"/>
          </ac:spMkLst>
        </pc:spChg>
        <pc:spChg chg="add del mod">
          <ac:chgData name="Sean Feldman" userId="c0f75423fe67f72e" providerId="LiveId" clId="{EF3C6A27-BE27-4A4F-96D9-B6B7349AEF44}" dt="2022-04-05T05:01:37.044" v="3193"/>
          <ac:spMkLst>
            <pc:docMk/>
            <pc:sldMk cId="2147213457" sldId="521"/>
            <ac:spMk id="5" creationId="{CA25418C-5F83-4715-A19B-FB6B6EB76E0A}"/>
          </ac:spMkLst>
        </pc:spChg>
        <pc:spChg chg="add mod">
          <ac:chgData name="Sean Feldman" userId="c0f75423fe67f72e" providerId="LiveId" clId="{EF3C6A27-BE27-4A4F-96D9-B6B7349AEF44}" dt="2022-04-05T05:01:37.044" v="3196"/>
          <ac:spMkLst>
            <pc:docMk/>
            <pc:sldMk cId="2147213457" sldId="521"/>
            <ac:spMk id="6" creationId="{0CD2823C-4840-4029-B1B0-96E07E4AADF3}"/>
          </ac:spMkLst>
        </pc:spChg>
        <pc:spChg chg="del">
          <ac:chgData name="Sean Feldman" userId="c0f75423fe67f72e" providerId="LiveId" clId="{EF3C6A27-BE27-4A4F-96D9-B6B7349AEF44}" dt="2022-04-05T05:00:23.665" v="2073"/>
          <ac:spMkLst>
            <pc:docMk/>
            <pc:sldMk cId="2147213457" sldId="521"/>
            <ac:spMk id="12" creationId="{64484865-091D-45EC-BCB2-2AC401F499B0}"/>
          </ac:spMkLst>
        </pc:spChg>
      </pc:sldChg>
      <pc:sldChg chg="addSp delSp modSp mod">
        <pc:chgData name="Sean Feldman" userId="c0f75423fe67f72e" providerId="LiveId" clId="{EF3C6A27-BE27-4A4F-96D9-B6B7349AEF44}" dt="2022-04-05T05:01:37.045" v="3201"/>
        <pc:sldMkLst>
          <pc:docMk/>
          <pc:sldMk cId="631459766" sldId="522"/>
        </pc:sldMkLst>
        <pc:spChg chg="add del mod">
          <ac:chgData name="Sean Feldman" userId="c0f75423fe67f72e" providerId="LiveId" clId="{EF3C6A27-BE27-4A4F-96D9-B6B7349AEF44}" dt="2022-04-05T05:01:12.679" v="2638"/>
          <ac:spMkLst>
            <pc:docMk/>
            <pc:sldMk cId="631459766" sldId="522"/>
            <ac:spMk id="4" creationId="{747042EA-5AC3-4783-87B1-FB4381340CC3}"/>
          </ac:spMkLst>
        </pc:spChg>
        <pc:spChg chg="add del mod">
          <ac:chgData name="Sean Feldman" userId="c0f75423fe67f72e" providerId="LiveId" clId="{EF3C6A27-BE27-4A4F-96D9-B6B7349AEF44}" dt="2022-04-05T05:01:37.044" v="3198"/>
          <ac:spMkLst>
            <pc:docMk/>
            <pc:sldMk cId="631459766" sldId="522"/>
            <ac:spMk id="5" creationId="{11210EF7-C9EA-484E-8D65-4A7A69AC0EDF}"/>
          </ac:spMkLst>
        </pc:spChg>
        <pc:spChg chg="add mod">
          <ac:chgData name="Sean Feldman" userId="c0f75423fe67f72e" providerId="LiveId" clId="{EF3C6A27-BE27-4A4F-96D9-B6B7349AEF44}" dt="2022-04-05T05:01:37.045" v="3201"/>
          <ac:spMkLst>
            <pc:docMk/>
            <pc:sldMk cId="631459766" sldId="522"/>
            <ac:spMk id="6" creationId="{40D838F9-FCCA-42F5-9E96-848572079E51}"/>
          </ac:spMkLst>
        </pc:spChg>
        <pc:spChg chg="del">
          <ac:chgData name="Sean Feldman" userId="c0f75423fe67f72e" providerId="LiveId" clId="{EF3C6A27-BE27-4A4F-96D9-B6B7349AEF44}" dt="2022-04-05T05:00:23.666" v="2078"/>
          <ac:spMkLst>
            <pc:docMk/>
            <pc:sldMk cId="631459766" sldId="522"/>
            <ac:spMk id="12" creationId="{6E41C726-2ECE-4C4C-80D7-72ABFB57ECB8}"/>
          </ac:spMkLst>
        </pc:spChg>
      </pc:sldChg>
      <pc:sldChg chg="addSp delSp modSp mod">
        <pc:chgData name="Sean Feldman" userId="c0f75423fe67f72e" providerId="LiveId" clId="{EF3C6A27-BE27-4A4F-96D9-B6B7349AEF44}" dt="2022-04-05T05:01:37.052" v="3231"/>
        <pc:sldMkLst>
          <pc:docMk/>
          <pc:sldMk cId="3876663743" sldId="525"/>
        </pc:sldMkLst>
        <pc:spChg chg="add del mod">
          <ac:chgData name="Sean Feldman" userId="c0f75423fe67f72e" providerId="LiveId" clId="{EF3C6A27-BE27-4A4F-96D9-B6B7349AEF44}" dt="2022-04-05T05:01:12.685" v="2668"/>
          <ac:spMkLst>
            <pc:docMk/>
            <pc:sldMk cId="3876663743" sldId="525"/>
            <ac:spMk id="4" creationId="{AAC72523-6DC1-430A-8C4B-458B241BC943}"/>
          </ac:spMkLst>
        </pc:spChg>
        <pc:spChg chg="add del mod">
          <ac:chgData name="Sean Feldman" userId="c0f75423fe67f72e" providerId="LiveId" clId="{EF3C6A27-BE27-4A4F-96D9-B6B7349AEF44}" dt="2022-04-05T05:01:37.051" v="3228"/>
          <ac:spMkLst>
            <pc:docMk/>
            <pc:sldMk cId="3876663743" sldId="525"/>
            <ac:spMk id="5" creationId="{7A04AC25-7DC8-4485-8613-ADA0E98AF234}"/>
          </ac:spMkLst>
        </pc:spChg>
        <pc:spChg chg="add mod">
          <ac:chgData name="Sean Feldman" userId="c0f75423fe67f72e" providerId="LiveId" clId="{EF3C6A27-BE27-4A4F-96D9-B6B7349AEF44}" dt="2022-04-05T05:01:37.052" v="3231"/>
          <ac:spMkLst>
            <pc:docMk/>
            <pc:sldMk cId="3876663743" sldId="525"/>
            <ac:spMk id="6" creationId="{79CC3A75-B559-4D8D-A23C-6121D0BE269B}"/>
          </ac:spMkLst>
        </pc:spChg>
        <pc:spChg chg="del">
          <ac:chgData name="Sean Feldman" userId="c0f75423fe67f72e" providerId="LiveId" clId="{EF3C6A27-BE27-4A4F-96D9-B6B7349AEF44}" dt="2022-04-05T05:00:23.671" v="2108"/>
          <ac:spMkLst>
            <pc:docMk/>
            <pc:sldMk cId="3876663743" sldId="525"/>
            <ac:spMk id="12" creationId="{C3E27CB1-0550-48A4-B17C-05AD1838256E}"/>
          </ac:spMkLst>
        </pc:spChg>
      </pc:sldChg>
      <pc:sldChg chg="addSp delSp modSp mod">
        <pc:chgData name="Sean Feldman" userId="c0f75423fe67f72e" providerId="LiveId" clId="{EF3C6A27-BE27-4A4F-96D9-B6B7349AEF44}" dt="2022-04-05T05:01:37.053" v="3236"/>
        <pc:sldMkLst>
          <pc:docMk/>
          <pc:sldMk cId="1011607035" sldId="526"/>
        </pc:sldMkLst>
        <pc:spChg chg="add del mod">
          <ac:chgData name="Sean Feldman" userId="c0f75423fe67f72e" providerId="LiveId" clId="{EF3C6A27-BE27-4A4F-96D9-B6B7349AEF44}" dt="2022-04-05T05:01:12.686" v="2673"/>
          <ac:spMkLst>
            <pc:docMk/>
            <pc:sldMk cId="1011607035" sldId="526"/>
            <ac:spMk id="2" creationId="{BAE46B3C-8832-49C7-9B32-4EAF5D9F3925}"/>
          </ac:spMkLst>
        </pc:spChg>
        <pc:spChg chg="add del mod">
          <ac:chgData name="Sean Feldman" userId="c0f75423fe67f72e" providerId="LiveId" clId="{EF3C6A27-BE27-4A4F-96D9-B6B7349AEF44}" dt="2022-04-05T05:01:37.052" v="3233"/>
          <ac:spMkLst>
            <pc:docMk/>
            <pc:sldMk cId="1011607035" sldId="526"/>
            <ac:spMk id="7" creationId="{2B5F18E5-A3D9-4078-B356-7C6958F6EB28}"/>
          </ac:spMkLst>
        </pc:spChg>
        <pc:spChg chg="add mod">
          <ac:chgData name="Sean Feldman" userId="c0f75423fe67f72e" providerId="LiveId" clId="{EF3C6A27-BE27-4A4F-96D9-B6B7349AEF44}" dt="2022-04-05T05:01:37.053" v="3236"/>
          <ac:spMkLst>
            <pc:docMk/>
            <pc:sldMk cId="1011607035" sldId="526"/>
            <ac:spMk id="8" creationId="{FAC73507-C403-4840-B8ED-70C2E94309D2}"/>
          </ac:spMkLst>
        </pc:spChg>
        <pc:spChg chg="del">
          <ac:chgData name="Sean Feldman" userId="c0f75423fe67f72e" providerId="LiveId" clId="{EF3C6A27-BE27-4A4F-96D9-B6B7349AEF44}" dt="2022-04-05T05:00:23.672" v="2113"/>
          <ac:spMkLst>
            <pc:docMk/>
            <pc:sldMk cId="1011607035" sldId="526"/>
            <ac:spMk id="15" creationId="{D1F4D083-554C-4E02-86A0-45FE73B33C27}"/>
          </ac:spMkLst>
        </pc:spChg>
      </pc:sldChg>
      <pc:sldChg chg="addSp delSp modSp mod delAnim modAnim">
        <pc:chgData name="Sean Feldman" userId="c0f75423fe67f72e" providerId="LiveId" clId="{EF3C6A27-BE27-4A4F-96D9-B6B7349AEF44}" dt="2022-04-05T05:01:36.959" v="2751"/>
        <pc:sldMkLst>
          <pc:docMk/>
          <pc:sldMk cId="1781707988" sldId="528"/>
        </pc:sldMkLst>
        <pc:spChg chg="add del mod">
          <ac:chgData name="Sean Feldman" userId="c0f75423fe67f72e" providerId="LiveId" clId="{EF3C6A27-BE27-4A4F-96D9-B6B7349AEF44}" dt="2022-04-05T05:01:12.596" v="2188"/>
          <ac:spMkLst>
            <pc:docMk/>
            <pc:sldMk cId="1781707988" sldId="528"/>
            <ac:spMk id="2" creationId="{BB672D52-1CB4-4CD7-8B45-6111AB65D09D}"/>
          </ac:spMkLst>
        </pc:spChg>
        <pc:spChg chg="add del mod">
          <ac:chgData name="Sean Feldman" userId="c0f75423fe67f72e" providerId="LiveId" clId="{EF3C6A27-BE27-4A4F-96D9-B6B7349AEF44}" dt="2022-04-05T05:01:36.959" v="2748"/>
          <ac:spMkLst>
            <pc:docMk/>
            <pc:sldMk cId="1781707988" sldId="528"/>
            <ac:spMk id="4" creationId="{D6987EEF-0C6C-491A-8AE6-5C5EE0D07498}"/>
          </ac:spMkLst>
        </pc:spChg>
        <pc:spChg chg="add mod">
          <ac:chgData name="Sean Feldman" userId="c0f75423fe67f72e" providerId="LiveId" clId="{EF3C6A27-BE27-4A4F-96D9-B6B7349AEF44}" dt="2022-04-05T05:01:36.959" v="2751"/>
          <ac:spMkLst>
            <pc:docMk/>
            <pc:sldMk cId="1781707988" sldId="528"/>
            <ac:spMk id="5" creationId="{B2E40588-F166-4EA9-8302-3C142DB2C72D}"/>
          </ac:spMkLst>
        </pc:spChg>
        <pc:spChg chg="mod">
          <ac:chgData name="Sean Feldman" userId="c0f75423fe67f72e" providerId="LiveId" clId="{EF3C6A27-BE27-4A4F-96D9-B6B7349AEF44}" dt="2022-04-03T22:39:05.965" v="42" actId="20577"/>
          <ac:spMkLst>
            <pc:docMk/>
            <pc:sldMk cId="1781707988" sldId="528"/>
            <ac:spMk id="10" creationId="{A2129E99-6A51-4143-B5E6-573E6507CFFD}"/>
          </ac:spMkLst>
        </pc:spChg>
        <pc:spChg chg="del">
          <ac:chgData name="Sean Feldman" userId="c0f75423fe67f72e" providerId="LiveId" clId="{EF3C6A27-BE27-4A4F-96D9-B6B7349AEF44}" dt="2022-04-05T05:00:23.578" v="1658"/>
          <ac:spMkLst>
            <pc:docMk/>
            <pc:sldMk cId="1781707988" sldId="528"/>
            <ac:spMk id="15" creationId="{20086E31-7C83-4C71-BDF0-7BEB1AA39E76}"/>
          </ac:spMkLst>
        </pc:spChg>
        <pc:picChg chg="add mod">
          <ac:chgData name="Sean Feldman" userId="c0f75423fe67f72e" providerId="LiveId" clId="{EF3C6A27-BE27-4A4F-96D9-B6B7349AEF44}" dt="2022-04-03T22:42:12.910" v="51" actId="1076"/>
          <ac:picMkLst>
            <pc:docMk/>
            <pc:sldMk cId="1781707988" sldId="528"/>
            <ac:picMk id="3" creationId="{F394F884-8892-4635-A136-87D2DDB51118}"/>
          </ac:picMkLst>
        </pc:picChg>
        <pc:picChg chg="del">
          <ac:chgData name="Sean Feldman" userId="c0f75423fe67f72e" providerId="LiveId" clId="{EF3C6A27-BE27-4A4F-96D9-B6B7349AEF44}" dt="2022-04-03T22:41:59.975" v="49" actId="478"/>
          <ac:picMkLst>
            <pc:docMk/>
            <pc:sldMk cId="1781707988" sldId="528"/>
            <ac:picMk id="12" creationId="{D6345C0C-29EE-4851-91D5-95A21243D80B}"/>
          </ac:picMkLst>
        </pc:picChg>
      </pc:sldChg>
      <pc:sldChg chg="addSp delSp modSp mod delAnim modAnim">
        <pc:chgData name="Sean Feldman" userId="c0f75423fe67f72e" providerId="LiveId" clId="{EF3C6A27-BE27-4A4F-96D9-B6B7349AEF44}" dt="2022-04-05T05:01:36.961" v="2761"/>
        <pc:sldMkLst>
          <pc:docMk/>
          <pc:sldMk cId="3880150903" sldId="529"/>
        </pc:sldMkLst>
        <pc:spChg chg="add del mod">
          <ac:chgData name="Sean Feldman" userId="c0f75423fe67f72e" providerId="LiveId" clId="{EF3C6A27-BE27-4A4F-96D9-B6B7349AEF44}" dt="2022-04-05T05:01:12.599" v="2198"/>
          <ac:spMkLst>
            <pc:docMk/>
            <pc:sldMk cId="3880150903" sldId="529"/>
            <ac:spMk id="2" creationId="{3F4C006B-ED3C-4B1D-B28B-3BF7D02D35BD}"/>
          </ac:spMkLst>
        </pc:spChg>
        <pc:spChg chg="add del mod">
          <ac:chgData name="Sean Feldman" userId="c0f75423fe67f72e" providerId="LiveId" clId="{EF3C6A27-BE27-4A4F-96D9-B6B7349AEF44}" dt="2022-04-05T05:01:36.960" v="2758"/>
          <ac:spMkLst>
            <pc:docMk/>
            <pc:sldMk cId="3880150903" sldId="529"/>
            <ac:spMk id="3" creationId="{06CB1478-9B7E-471C-843F-1C9D18C4E5AE}"/>
          </ac:spMkLst>
        </pc:spChg>
        <pc:spChg chg="add mod">
          <ac:chgData name="Sean Feldman" userId="c0f75423fe67f72e" providerId="LiveId" clId="{EF3C6A27-BE27-4A4F-96D9-B6B7349AEF44}" dt="2022-04-05T05:01:36.961" v="2761"/>
          <ac:spMkLst>
            <pc:docMk/>
            <pc:sldMk cId="3880150903" sldId="529"/>
            <ac:spMk id="4" creationId="{177028AD-E49B-49A6-B7CD-F6F1416C5651}"/>
          </ac:spMkLst>
        </pc:spChg>
        <pc:spChg chg="del">
          <ac:chgData name="Sean Feldman" userId="c0f75423fe67f72e" providerId="LiveId" clId="{EF3C6A27-BE27-4A4F-96D9-B6B7349AEF44}" dt="2022-04-05T05:00:23.580" v="1668"/>
          <ac:spMkLst>
            <pc:docMk/>
            <pc:sldMk cId="3880150903" sldId="529"/>
            <ac:spMk id="13" creationId="{F0A97547-0846-4E21-8D7A-7D9DA8BFD318}"/>
          </ac:spMkLst>
        </pc:spChg>
        <pc:spChg chg="add del mod">
          <ac:chgData name="Sean Feldman" userId="c0f75423fe67f72e" providerId="LiveId" clId="{EF3C6A27-BE27-4A4F-96D9-B6B7349AEF44}" dt="2022-04-03T22:45:28.953" v="79" actId="22"/>
          <ac:spMkLst>
            <pc:docMk/>
            <pc:sldMk cId="3880150903" sldId="529"/>
            <ac:spMk id="14" creationId="{EE79AE09-9B87-4E76-801D-21E876201275}"/>
          </ac:spMkLst>
        </pc:spChg>
        <pc:spChg chg="add del mod">
          <ac:chgData name="Sean Feldman" userId="c0f75423fe67f72e" providerId="LiveId" clId="{EF3C6A27-BE27-4A4F-96D9-B6B7349AEF44}" dt="2022-04-03T22:47:13.462" v="99" actId="478"/>
          <ac:spMkLst>
            <pc:docMk/>
            <pc:sldMk cId="3880150903" sldId="529"/>
            <ac:spMk id="15" creationId="{04615270-7C7D-44DF-BF16-E5CDF3868C76}"/>
          </ac:spMkLst>
        </pc:spChg>
        <pc:spChg chg="add del mod">
          <ac:chgData name="Sean Feldman" userId="c0f75423fe67f72e" providerId="LiveId" clId="{EF3C6A27-BE27-4A4F-96D9-B6B7349AEF44}" dt="2022-04-03T22:46:29.017" v="87"/>
          <ac:spMkLst>
            <pc:docMk/>
            <pc:sldMk cId="3880150903" sldId="529"/>
            <ac:spMk id="16" creationId="{271FCC63-B78E-431C-81DD-1A87EAAF48CE}"/>
          </ac:spMkLst>
        </pc:spChg>
        <pc:picChg chg="add del mod">
          <ac:chgData name="Sean Feldman" userId="c0f75423fe67f72e" providerId="LiveId" clId="{EF3C6A27-BE27-4A4F-96D9-B6B7349AEF44}" dt="2022-04-03T22:43:53.462" v="55" actId="478"/>
          <ac:picMkLst>
            <pc:docMk/>
            <pc:sldMk cId="3880150903" sldId="529"/>
            <ac:picMk id="3" creationId="{BB69F024-FE36-45A6-8496-5DC9F7D7BA0A}"/>
          </ac:picMkLst>
        </pc:picChg>
        <pc:picChg chg="del">
          <ac:chgData name="Sean Feldman" userId="c0f75423fe67f72e" providerId="LiveId" clId="{EF3C6A27-BE27-4A4F-96D9-B6B7349AEF44}" dt="2022-04-03T22:49:57.702" v="105" actId="478"/>
          <ac:picMkLst>
            <pc:docMk/>
            <pc:sldMk cId="3880150903" sldId="529"/>
            <ac:picMk id="4" creationId="{3992690B-674F-408C-8BF2-379361526BEC}"/>
          </ac:picMkLst>
        </pc:picChg>
        <pc:picChg chg="del">
          <ac:chgData name="Sean Feldman" userId="c0f75423fe67f72e" providerId="LiveId" clId="{EF3C6A27-BE27-4A4F-96D9-B6B7349AEF44}" dt="2022-04-03T22:47:24.807" v="102" actId="478"/>
          <ac:picMkLst>
            <pc:docMk/>
            <pc:sldMk cId="3880150903" sldId="529"/>
            <ac:picMk id="5" creationId="{D4DCFBB9-9333-4F78-AC6A-6B09E2C17501}"/>
          </ac:picMkLst>
        </pc:picChg>
        <pc:picChg chg="add del mod">
          <ac:chgData name="Sean Feldman" userId="c0f75423fe67f72e" providerId="LiveId" clId="{EF3C6A27-BE27-4A4F-96D9-B6B7349AEF44}" dt="2022-04-03T22:44:54.438" v="70" actId="478"/>
          <ac:picMkLst>
            <pc:docMk/>
            <pc:sldMk cId="3880150903" sldId="529"/>
            <ac:picMk id="8" creationId="{1F9D0DC5-4842-4408-8EDA-5DED52F4D0C3}"/>
          </ac:picMkLst>
        </pc:picChg>
        <pc:picChg chg="add del mod">
          <ac:chgData name="Sean Feldman" userId="c0f75423fe67f72e" providerId="LiveId" clId="{EF3C6A27-BE27-4A4F-96D9-B6B7349AEF44}" dt="2022-04-03T22:45:35.863" v="81" actId="478"/>
          <ac:picMkLst>
            <pc:docMk/>
            <pc:sldMk cId="3880150903" sldId="529"/>
            <ac:picMk id="10" creationId="{C4EB986D-13B0-413B-99BD-83E90800B0FE}"/>
          </ac:picMkLst>
        </pc:picChg>
        <pc:picChg chg="add mod">
          <ac:chgData name="Sean Feldman" userId="c0f75423fe67f72e" providerId="LiveId" clId="{EF3C6A27-BE27-4A4F-96D9-B6B7349AEF44}" dt="2022-04-03T22:47:28.048" v="103" actId="1076"/>
          <ac:picMkLst>
            <pc:docMk/>
            <pc:sldMk cId="3880150903" sldId="529"/>
            <ac:picMk id="18" creationId="{F224971A-3E29-455E-B762-357A2356096D}"/>
          </ac:picMkLst>
        </pc:picChg>
        <pc:picChg chg="add mod">
          <ac:chgData name="Sean Feldman" userId="c0f75423fe67f72e" providerId="LiveId" clId="{EF3C6A27-BE27-4A4F-96D9-B6B7349AEF44}" dt="2022-04-03T22:50:14.854" v="110" actId="1076"/>
          <ac:picMkLst>
            <pc:docMk/>
            <pc:sldMk cId="3880150903" sldId="529"/>
            <ac:picMk id="20" creationId="{9B091925-144A-4F43-879B-98A024EF8E71}"/>
          </ac:picMkLst>
        </pc:picChg>
      </pc:sldChg>
      <pc:sldChg chg="addSp delSp modSp mod">
        <pc:chgData name="Sean Feldman" userId="c0f75423fe67f72e" providerId="LiveId" clId="{EF3C6A27-BE27-4A4F-96D9-B6B7349AEF44}" dt="2022-04-05T05:01:36.963" v="2771"/>
        <pc:sldMkLst>
          <pc:docMk/>
          <pc:sldMk cId="1684423648" sldId="530"/>
        </pc:sldMkLst>
        <pc:spChg chg="add del mod">
          <ac:chgData name="Sean Feldman" userId="c0f75423fe67f72e" providerId="LiveId" clId="{EF3C6A27-BE27-4A4F-96D9-B6B7349AEF44}" dt="2022-04-05T05:01:12.601" v="2208"/>
          <ac:spMkLst>
            <pc:docMk/>
            <pc:sldMk cId="1684423648" sldId="530"/>
            <ac:spMk id="2" creationId="{9171598C-DB57-4A7F-BE9E-9DFD5930AF75}"/>
          </ac:spMkLst>
        </pc:spChg>
        <pc:spChg chg="add del mod">
          <ac:chgData name="Sean Feldman" userId="c0f75423fe67f72e" providerId="LiveId" clId="{EF3C6A27-BE27-4A4F-96D9-B6B7349AEF44}" dt="2022-04-05T05:01:36.962" v="2768"/>
          <ac:spMkLst>
            <pc:docMk/>
            <pc:sldMk cId="1684423648" sldId="530"/>
            <ac:spMk id="3" creationId="{87A3A99A-6494-49BB-973A-68A0D05FAF84}"/>
          </ac:spMkLst>
        </pc:spChg>
        <pc:spChg chg="add mod">
          <ac:chgData name="Sean Feldman" userId="c0f75423fe67f72e" providerId="LiveId" clId="{EF3C6A27-BE27-4A4F-96D9-B6B7349AEF44}" dt="2022-04-05T05:01:36.963" v="2771"/>
          <ac:spMkLst>
            <pc:docMk/>
            <pc:sldMk cId="1684423648" sldId="530"/>
            <ac:spMk id="4" creationId="{67E7114A-130A-4B32-A668-B6CF0472431C}"/>
          </ac:spMkLst>
        </pc:spChg>
        <pc:spChg chg="del">
          <ac:chgData name="Sean Feldman" userId="c0f75423fe67f72e" providerId="LiveId" clId="{EF3C6A27-BE27-4A4F-96D9-B6B7349AEF44}" dt="2022-04-05T05:00:23.584" v="1676"/>
          <ac:spMkLst>
            <pc:docMk/>
            <pc:sldMk cId="1684423648" sldId="530"/>
            <ac:spMk id="11" creationId="{E8E1B2EF-B385-4528-8906-29A93A6339A3}"/>
          </ac:spMkLst>
        </pc:spChg>
      </pc:sldChg>
      <pc:sldChg chg="addSp delSp modSp mod">
        <pc:chgData name="Sean Feldman" userId="c0f75423fe67f72e" providerId="LiveId" clId="{EF3C6A27-BE27-4A4F-96D9-B6B7349AEF44}" dt="2022-04-05T05:01:36.963" v="2776"/>
        <pc:sldMkLst>
          <pc:docMk/>
          <pc:sldMk cId="4110446610" sldId="531"/>
        </pc:sldMkLst>
        <pc:spChg chg="add del mod">
          <ac:chgData name="Sean Feldman" userId="c0f75423fe67f72e" providerId="LiveId" clId="{EF3C6A27-BE27-4A4F-96D9-B6B7349AEF44}" dt="2022-04-05T05:01:12.602" v="2213"/>
          <ac:spMkLst>
            <pc:docMk/>
            <pc:sldMk cId="4110446610" sldId="531"/>
            <ac:spMk id="2" creationId="{DAA2BED7-EB93-406F-9B58-92FD7AB9CA10}"/>
          </ac:spMkLst>
        </pc:spChg>
        <pc:spChg chg="add del mod">
          <ac:chgData name="Sean Feldman" userId="c0f75423fe67f72e" providerId="LiveId" clId="{EF3C6A27-BE27-4A4F-96D9-B6B7349AEF44}" dt="2022-04-05T05:01:36.963" v="2773"/>
          <ac:spMkLst>
            <pc:docMk/>
            <pc:sldMk cId="4110446610" sldId="531"/>
            <ac:spMk id="3" creationId="{B386C4A3-736F-4E00-BC11-CC760C8DBE56}"/>
          </ac:spMkLst>
        </pc:spChg>
        <pc:spChg chg="add mod">
          <ac:chgData name="Sean Feldman" userId="c0f75423fe67f72e" providerId="LiveId" clId="{EF3C6A27-BE27-4A4F-96D9-B6B7349AEF44}" dt="2022-04-05T05:01:36.963" v="2776"/>
          <ac:spMkLst>
            <pc:docMk/>
            <pc:sldMk cId="4110446610" sldId="531"/>
            <ac:spMk id="4" creationId="{305E1CBB-5208-4FB3-AE1C-A7FB39025B72}"/>
          </ac:spMkLst>
        </pc:spChg>
        <pc:spChg chg="del">
          <ac:chgData name="Sean Feldman" userId="c0f75423fe67f72e" providerId="LiveId" clId="{EF3C6A27-BE27-4A4F-96D9-B6B7349AEF44}" dt="2022-04-05T05:00:23.585" v="1681"/>
          <ac:spMkLst>
            <pc:docMk/>
            <pc:sldMk cId="4110446610" sldId="531"/>
            <ac:spMk id="11" creationId="{9A313663-925A-46FA-80EE-88511F672C33}"/>
          </ac:spMkLst>
        </pc:spChg>
      </pc:sldChg>
      <pc:sldChg chg="addSp delSp modSp mod">
        <pc:chgData name="Sean Feldman" userId="c0f75423fe67f72e" providerId="LiveId" clId="{EF3C6A27-BE27-4A4F-96D9-B6B7349AEF44}" dt="2022-04-05T05:01:36.968" v="2796"/>
        <pc:sldMkLst>
          <pc:docMk/>
          <pc:sldMk cId="740647254" sldId="532"/>
        </pc:sldMkLst>
        <pc:spChg chg="add del mod">
          <ac:chgData name="Sean Feldman" userId="c0f75423fe67f72e" providerId="LiveId" clId="{EF3C6A27-BE27-4A4F-96D9-B6B7349AEF44}" dt="2022-04-05T05:01:12.605" v="2233"/>
          <ac:spMkLst>
            <pc:docMk/>
            <pc:sldMk cId="740647254" sldId="532"/>
            <ac:spMk id="2" creationId="{E765F029-A99B-4600-AE51-2EBF18C9E0BC}"/>
          </ac:spMkLst>
        </pc:spChg>
        <pc:spChg chg="add del mod">
          <ac:chgData name="Sean Feldman" userId="c0f75423fe67f72e" providerId="LiveId" clId="{EF3C6A27-BE27-4A4F-96D9-B6B7349AEF44}" dt="2022-04-05T05:01:36.967" v="2793"/>
          <ac:spMkLst>
            <pc:docMk/>
            <pc:sldMk cId="740647254" sldId="532"/>
            <ac:spMk id="3" creationId="{745CD8F3-9F4A-4D19-8319-FD60A7CD3BFD}"/>
          </ac:spMkLst>
        </pc:spChg>
        <pc:spChg chg="add mod">
          <ac:chgData name="Sean Feldman" userId="c0f75423fe67f72e" providerId="LiveId" clId="{EF3C6A27-BE27-4A4F-96D9-B6B7349AEF44}" dt="2022-04-05T05:01:36.968" v="2796"/>
          <ac:spMkLst>
            <pc:docMk/>
            <pc:sldMk cId="740647254" sldId="532"/>
            <ac:spMk id="5" creationId="{BC66B6E5-AD35-4C60-949C-1157A513EA92}"/>
          </ac:spMkLst>
        </pc:spChg>
        <pc:spChg chg="del">
          <ac:chgData name="Sean Feldman" userId="c0f75423fe67f72e" providerId="LiveId" clId="{EF3C6A27-BE27-4A4F-96D9-B6B7349AEF44}" dt="2022-04-05T05:00:23.588" v="1701"/>
          <ac:spMkLst>
            <pc:docMk/>
            <pc:sldMk cId="740647254" sldId="532"/>
            <ac:spMk id="12" creationId="{B80FFE4E-1164-41DC-A655-2E6678D20004}"/>
          </ac:spMkLst>
        </pc:spChg>
        <pc:picChg chg="add del mod">
          <ac:chgData name="Sean Feldman" userId="c0f75423fe67f72e" providerId="LiveId" clId="{EF3C6A27-BE27-4A4F-96D9-B6B7349AEF44}" dt="2022-04-04T00:05:23.184" v="230" actId="478"/>
          <ac:picMkLst>
            <pc:docMk/>
            <pc:sldMk cId="740647254" sldId="532"/>
            <ac:picMk id="3" creationId="{398F9B6E-A13E-4B8C-A8ED-C1EBE9EDE25A}"/>
          </ac:picMkLst>
        </pc:picChg>
        <pc:picChg chg="del">
          <ac:chgData name="Sean Feldman" userId="c0f75423fe67f72e" providerId="LiveId" clId="{EF3C6A27-BE27-4A4F-96D9-B6B7349AEF44}" dt="2022-04-04T00:01:54.056" v="225" actId="478"/>
          <ac:picMkLst>
            <pc:docMk/>
            <pc:sldMk cId="740647254" sldId="532"/>
            <ac:picMk id="5" creationId="{38F4B06B-03B9-43EA-BA20-8D5707239BA1}"/>
          </ac:picMkLst>
        </pc:picChg>
        <pc:picChg chg="add mod">
          <ac:chgData name="Sean Feldman" userId="c0f75423fe67f72e" providerId="LiveId" clId="{EF3C6A27-BE27-4A4F-96D9-B6B7349AEF44}" dt="2022-04-04T00:06:00.462" v="234" actId="1440"/>
          <ac:picMkLst>
            <pc:docMk/>
            <pc:sldMk cId="740647254" sldId="532"/>
            <ac:picMk id="7" creationId="{DFC4FF42-5460-4DF5-9FB2-E78A1E610193}"/>
          </ac:picMkLst>
        </pc:picChg>
      </pc:sldChg>
      <pc:sldChg chg="addSp delSp modSp mod delAnim modAnim modNotesTx">
        <pc:chgData name="Sean Feldman" userId="c0f75423fe67f72e" providerId="LiveId" clId="{EF3C6A27-BE27-4A4F-96D9-B6B7349AEF44}" dt="2022-04-05T05:01:36.967" v="2791"/>
        <pc:sldMkLst>
          <pc:docMk/>
          <pc:sldMk cId="1951824377" sldId="533"/>
        </pc:sldMkLst>
        <pc:spChg chg="add del mod">
          <ac:chgData name="Sean Feldman" userId="c0f75423fe67f72e" providerId="LiveId" clId="{EF3C6A27-BE27-4A4F-96D9-B6B7349AEF44}" dt="2022-04-05T05:01:12.604" v="2228"/>
          <ac:spMkLst>
            <pc:docMk/>
            <pc:sldMk cId="1951824377" sldId="533"/>
            <ac:spMk id="2" creationId="{D1CEEA85-AFFF-4A4E-A1C0-1D0C49AEAB9D}"/>
          </ac:spMkLst>
        </pc:spChg>
        <pc:spChg chg="add del mod">
          <ac:chgData name="Sean Feldman" userId="c0f75423fe67f72e" providerId="LiveId" clId="{EF3C6A27-BE27-4A4F-96D9-B6B7349AEF44}" dt="2022-04-05T05:01:36.966" v="2788"/>
          <ac:spMkLst>
            <pc:docMk/>
            <pc:sldMk cId="1951824377" sldId="533"/>
            <ac:spMk id="3" creationId="{B165803A-AD95-4BEB-B7A0-F55A2DAB67E9}"/>
          </ac:spMkLst>
        </pc:spChg>
        <pc:spChg chg="add mod">
          <ac:chgData name="Sean Feldman" userId="c0f75423fe67f72e" providerId="LiveId" clId="{EF3C6A27-BE27-4A4F-96D9-B6B7349AEF44}" dt="2022-04-05T05:01:36.967" v="2791"/>
          <ac:spMkLst>
            <pc:docMk/>
            <pc:sldMk cId="1951824377" sldId="533"/>
            <ac:spMk id="4" creationId="{D32D5BEA-D9AF-4A25-8AA4-A9FBCAF29970}"/>
          </ac:spMkLst>
        </pc:spChg>
        <pc:spChg chg="mod">
          <ac:chgData name="Sean Feldman" userId="c0f75423fe67f72e" providerId="LiveId" clId="{EF3C6A27-BE27-4A4F-96D9-B6B7349AEF44}" dt="2022-04-03T23:15:56.443" v="193"/>
          <ac:spMkLst>
            <pc:docMk/>
            <pc:sldMk cId="1951824377" sldId="533"/>
            <ac:spMk id="6" creationId="{9861BB09-2D6A-4076-B4F8-0B676124B6E1}"/>
          </ac:spMkLst>
        </pc:spChg>
        <pc:spChg chg="mod topLvl">
          <ac:chgData name="Sean Feldman" userId="c0f75423fe67f72e" providerId="LiveId" clId="{EF3C6A27-BE27-4A4F-96D9-B6B7349AEF44}" dt="2022-04-04T00:00:01.889" v="219" actId="165"/>
          <ac:spMkLst>
            <pc:docMk/>
            <pc:sldMk cId="1951824377" sldId="533"/>
            <ac:spMk id="10" creationId="{A2129E99-6A51-4143-B5E6-573E6507CFFD}"/>
          </ac:spMkLst>
        </pc:spChg>
        <pc:spChg chg="del">
          <ac:chgData name="Sean Feldman" userId="c0f75423fe67f72e" providerId="LiveId" clId="{EF3C6A27-BE27-4A4F-96D9-B6B7349AEF44}" dt="2022-04-05T05:00:23.588" v="1696"/>
          <ac:spMkLst>
            <pc:docMk/>
            <pc:sldMk cId="1951824377" sldId="533"/>
            <ac:spMk id="17" creationId="{70F8B389-237C-4184-9CC3-A202D5DCDB3B}"/>
          </ac:spMkLst>
        </pc:spChg>
        <pc:grpChg chg="del">
          <ac:chgData name="Sean Feldman" userId="c0f75423fe67f72e" providerId="LiveId" clId="{EF3C6A27-BE27-4A4F-96D9-B6B7349AEF44}" dt="2022-04-03T23:59:28.267" v="211" actId="478"/>
          <ac:grpSpMkLst>
            <pc:docMk/>
            <pc:sldMk cId="1951824377" sldId="533"/>
            <ac:grpSpMk id="4" creationId="{53F0598D-72A5-4D1C-A921-AA2E1DC2C21B}"/>
          </ac:grpSpMkLst>
        </pc:grpChg>
        <pc:grpChg chg="add del mod">
          <ac:chgData name="Sean Feldman" userId="c0f75423fe67f72e" providerId="LiveId" clId="{EF3C6A27-BE27-4A4F-96D9-B6B7349AEF44}" dt="2022-04-04T00:00:01.889" v="219" actId="165"/>
          <ac:grpSpMkLst>
            <pc:docMk/>
            <pc:sldMk cId="1951824377" sldId="533"/>
            <ac:grpSpMk id="11" creationId="{C1F560C7-9FC8-4E4C-B44C-0DB2E4CAC3DB}"/>
          </ac:grpSpMkLst>
        </pc:grpChg>
        <pc:picChg chg="del">
          <ac:chgData name="Sean Feldman" userId="c0f75423fe67f72e" providerId="LiveId" clId="{EF3C6A27-BE27-4A4F-96D9-B6B7349AEF44}" dt="2022-04-03T23:57:35.939" v="205" actId="478"/>
          <ac:picMkLst>
            <pc:docMk/>
            <pc:sldMk cId="1951824377" sldId="533"/>
            <ac:picMk id="3" creationId="{3B3ABF16-8A04-41BB-A6FC-F125953CF069}"/>
          </ac:picMkLst>
        </pc:picChg>
        <pc:picChg chg="add mod topLvl">
          <ac:chgData name="Sean Feldman" userId="c0f75423fe67f72e" providerId="LiveId" clId="{EF3C6A27-BE27-4A4F-96D9-B6B7349AEF44}" dt="2022-04-04T00:00:20.093" v="221" actId="14100"/>
          <ac:picMkLst>
            <pc:docMk/>
            <pc:sldMk cId="1951824377" sldId="533"/>
            <ac:picMk id="9" creationId="{A9A459CF-556D-40EB-B310-7A0799E3B7A6}"/>
          </ac:picMkLst>
        </pc:picChg>
        <pc:picChg chg="add mod">
          <ac:chgData name="Sean Feldman" userId="c0f75423fe67f72e" providerId="LiveId" clId="{EF3C6A27-BE27-4A4F-96D9-B6B7349AEF44}" dt="2022-04-03T23:59:54.731" v="218" actId="14100"/>
          <ac:picMkLst>
            <pc:docMk/>
            <pc:sldMk cId="1951824377" sldId="533"/>
            <ac:picMk id="13" creationId="{2230D849-B076-4761-AADC-B7DF88776D4D}"/>
          </ac:picMkLst>
        </pc:picChg>
      </pc:sldChg>
      <pc:sldChg chg="addSp delSp modSp mod delAnim modAnim">
        <pc:chgData name="Sean Feldman" userId="c0f75423fe67f72e" providerId="LiveId" clId="{EF3C6A27-BE27-4A4F-96D9-B6B7349AEF44}" dt="2022-04-05T05:01:36.969" v="2801"/>
        <pc:sldMkLst>
          <pc:docMk/>
          <pc:sldMk cId="4023031799" sldId="534"/>
        </pc:sldMkLst>
        <pc:spChg chg="add del mod">
          <ac:chgData name="Sean Feldman" userId="c0f75423fe67f72e" providerId="LiveId" clId="{EF3C6A27-BE27-4A4F-96D9-B6B7349AEF44}" dt="2022-04-05T05:01:12.606" v="2238"/>
          <ac:spMkLst>
            <pc:docMk/>
            <pc:sldMk cId="4023031799" sldId="534"/>
            <ac:spMk id="3" creationId="{FB84C879-C129-4851-8B67-FD88A20D6914}"/>
          </ac:spMkLst>
        </pc:spChg>
        <pc:spChg chg="add del mod">
          <ac:chgData name="Sean Feldman" userId="c0f75423fe67f72e" providerId="LiveId" clId="{EF3C6A27-BE27-4A4F-96D9-B6B7349AEF44}" dt="2022-04-05T05:01:36.968" v="2798"/>
          <ac:spMkLst>
            <pc:docMk/>
            <pc:sldMk cId="4023031799" sldId="534"/>
            <ac:spMk id="4" creationId="{58DDCC81-3239-432C-9C28-698FD36025C3}"/>
          </ac:spMkLst>
        </pc:spChg>
        <pc:spChg chg="add mod">
          <ac:chgData name="Sean Feldman" userId="c0f75423fe67f72e" providerId="LiveId" clId="{EF3C6A27-BE27-4A4F-96D9-B6B7349AEF44}" dt="2022-04-05T05:01:36.969" v="2801"/>
          <ac:spMkLst>
            <pc:docMk/>
            <pc:sldMk cId="4023031799" sldId="534"/>
            <ac:spMk id="5" creationId="{C69B720C-B7BD-495F-8EC6-E6E687E2233F}"/>
          </ac:spMkLst>
        </pc:spChg>
        <pc:spChg chg="del">
          <ac:chgData name="Sean Feldman" userId="c0f75423fe67f72e" providerId="LiveId" clId="{EF3C6A27-BE27-4A4F-96D9-B6B7349AEF44}" dt="2022-04-05T05:00:23.589" v="1706"/>
          <ac:spMkLst>
            <pc:docMk/>
            <pc:sldMk cId="4023031799" sldId="534"/>
            <ac:spMk id="11" creationId="{BF838DF0-FCBB-4979-BFEA-5A4834AA70F1}"/>
          </ac:spMkLst>
        </pc:spChg>
        <pc:picChg chg="add mod">
          <ac:chgData name="Sean Feldman" userId="c0f75423fe67f72e" providerId="LiveId" clId="{EF3C6A27-BE27-4A4F-96D9-B6B7349AEF44}" dt="2022-04-04T00:26:45.703" v="252" actId="14100"/>
          <ac:picMkLst>
            <pc:docMk/>
            <pc:sldMk cId="4023031799" sldId="534"/>
            <ac:picMk id="2" creationId="{567AA286-EBD4-41CD-9FEA-EFB4B70E9657}"/>
          </ac:picMkLst>
        </pc:picChg>
        <pc:picChg chg="del">
          <ac:chgData name="Sean Feldman" userId="c0f75423fe67f72e" providerId="LiveId" clId="{EF3C6A27-BE27-4A4F-96D9-B6B7349AEF44}" dt="2022-04-04T00:24:13.882" v="246" actId="478"/>
          <ac:picMkLst>
            <pc:docMk/>
            <pc:sldMk cId="4023031799" sldId="534"/>
            <ac:picMk id="3" creationId="{AA5199A9-068C-4D00-A5CA-34B73AE5327D}"/>
          </ac:picMkLst>
        </pc:picChg>
      </pc:sldChg>
      <pc:sldChg chg="addSp delSp modSp add del mod delAnim modAnim">
        <pc:chgData name="Sean Feldman" userId="c0f75423fe67f72e" providerId="LiveId" clId="{EF3C6A27-BE27-4A4F-96D9-B6B7349AEF44}" dt="2022-04-05T05:01:36.969" v="2806"/>
        <pc:sldMkLst>
          <pc:docMk/>
          <pc:sldMk cId="2085839891" sldId="535"/>
        </pc:sldMkLst>
        <pc:spChg chg="add del mod">
          <ac:chgData name="Sean Feldman" userId="c0f75423fe67f72e" providerId="LiveId" clId="{EF3C6A27-BE27-4A4F-96D9-B6B7349AEF44}" dt="2022-04-05T05:01:12.607" v="2243"/>
          <ac:spMkLst>
            <pc:docMk/>
            <pc:sldMk cId="2085839891" sldId="535"/>
            <ac:spMk id="3" creationId="{C232F458-9CA2-4AC3-BDD4-7CEE9BA9CD00}"/>
          </ac:spMkLst>
        </pc:spChg>
        <pc:spChg chg="add del mod">
          <ac:chgData name="Sean Feldman" userId="c0f75423fe67f72e" providerId="LiveId" clId="{EF3C6A27-BE27-4A4F-96D9-B6B7349AEF44}" dt="2022-04-05T05:01:36.969" v="2803"/>
          <ac:spMkLst>
            <pc:docMk/>
            <pc:sldMk cId="2085839891" sldId="535"/>
            <ac:spMk id="4" creationId="{8372C5ED-44AA-47BF-8B0F-F95134BA207C}"/>
          </ac:spMkLst>
        </pc:spChg>
        <pc:spChg chg="add mod">
          <ac:chgData name="Sean Feldman" userId="c0f75423fe67f72e" providerId="LiveId" clId="{EF3C6A27-BE27-4A4F-96D9-B6B7349AEF44}" dt="2022-04-05T05:01:36.969" v="2806"/>
          <ac:spMkLst>
            <pc:docMk/>
            <pc:sldMk cId="2085839891" sldId="535"/>
            <ac:spMk id="5" creationId="{12B4B09A-DDC3-459D-BBBE-304707A8F3BF}"/>
          </ac:spMkLst>
        </pc:spChg>
        <pc:spChg chg="del">
          <ac:chgData name="Sean Feldman" userId="c0f75423fe67f72e" providerId="LiveId" clId="{EF3C6A27-BE27-4A4F-96D9-B6B7349AEF44}" dt="2022-04-05T05:00:23.590" v="1711"/>
          <ac:spMkLst>
            <pc:docMk/>
            <pc:sldMk cId="2085839891" sldId="535"/>
            <ac:spMk id="11" creationId="{8418ABE3-0BEC-47B9-9E42-DE2BEBD0B777}"/>
          </ac:spMkLst>
        </pc:spChg>
        <pc:picChg chg="add mod">
          <ac:chgData name="Sean Feldman" userId="c0f75423fe67f72e" providerId="LiveId" clId="{EF3C6A27-BE27-4A4F-96D9-B6B7349AEF44}" dt="2022-04-04T00:22:08.849" v="245" actId="14100"/>
          <ac:picMkLst>
            <pc:docMk/>
            <pc:sldMk cId="2085839891" sldId="535"/>
            <ac:picMk id="2" creationId="{7850647B-CDAC-4C5A-AA87-36D9C570FB5F}"/>
          </ac:picMkLst>
        </pc:picChg>
        <pc:picChg chg="del">
          <ac:chgData name="Sean Feldman" userId="c0f75423fe67f72e" providerId="LiveId" clId="{EF3C6A27-BE27-4A4F-96D9-B6B7349AEF44}" dt="2022-04-04T00:21:22.323" v="237" actId="478"/>
          <ac:picMkLst>
            <pc:docMk/>
            <pc:sldMk cId="2085839891" sldId="535"/>
            <ac:picMk id="6" creationId="{80179A14-1164-4BDB-9916-B7F166FF3032}"/>
          </ac:picMkLst>
        </pc:picChg>
      </pc:sldChg>
      <pc:sldChg chg="modSp del mod">
        <pc:chgData name="Sean Feldman" userId="c0f75423fe67f72e" providerId="LiveId" clId="{EF3C6A27-BE27-4A4F-96D9-B6B7349AEF44}" dt="2022-04-04T01:44:53.582" v="306" actId="47"/>
        <pc:sldMkLst>
          <pc:docMk/>
          <pc:sldMk cId="1582808516" sldId="536"/>
        </pc:sldMkLst>
        <pc:spChg chg="mod">
          <ac:chgData name="Sean Feldman" userId="c0f75423fe67f72e" providerId="LiveId" clId="{EF3C6A27-BE27-4A4F-96D9-B6B7349AEF44}" dt="2022-04-04T01:44:39.225" v="305" actId="20577"/>
          <ac:spMkLst>
            <pc:docMk/>
            <pc:sldMk cId="1582808516" sldId="536"/>
            <ac:spMk id="3" creationId="{6F2DEFC4-0920-4341-82F2-106F0EFD9F58}"/>
          </ac:spMkLst>
        </pc:spChg>
      </pc:sldChg>
      <pc:sldChg chg="addSp delSp modSp mod">
        <pc:chgData name="Sean Feldman" userId="c0f75423fe67f72e" providerId="LiveId" clId="{EF3C6A27-BE27-4A4F-96D9-B6B7349AEF44}" dt="2022-04-05T05:01:36.972" v="2821"/>
        <pc:sldMkLst>
          <pc:docMk/>
          <pc:sldMk cId="195570057" sldId="537"/>
        </pc:sldMkLst>
        <pc:spChg chg="add del mod">
          <ac:chgData name="Sean Feldman" userId="c0f75423fe67f72e" providerId="LiveId" clId="{EF3C6A27-BE27-4A4F-96D9-B6B7349AEF44}" dt="2022-04-05T05:01:12.611" v="2258"/>
          <ac:spMkLst>
            <pc:docMk/>
            <pc:sldMk cId="195570057" sldId="537"/>
            <ac:spMk id="2" creationId="{31305F3C-091F-45A1-A627-0215CBC462C1}"/>
          </ac:spMkLst>
        </pc:spChg>
        <pc:spChg chg="add del mod">
          <ac:chgData name="Sean Feldman" userId="c0f75423fe67f72e" providerId="LiveId" clId="{EF3C6A27-BE27-4A4F-96D9-B6B7349AEF44}" dt="2022-04-05T05:01:36.971" v="2818"/>
          <ac:spMkLst>
            <pc:docMk/>
            <pc:sldMk cId="195570057" sldId="537"/>
            <ac:spMk id="3" creationId="{B316CDB6-A62D-4749-8CA2-0B276BDB74F4}"/>
          </ac:spMkLst>
        </pc:spChg>
        <pc:spChg chg="add mod">
          <ac:chgData name="Sean Feldman" userId="c0f75423fe67f72e" providerId="LiveId" clId="{EF3C6A27-BE27-4A4F-96D9-B6B7349AEF44}" dt="2022-04-05T05:01:36.972" v="2821"/>
          <ac:spMkLst>
            <pc:docMk/>
            <pc:sldMk cId="195570057" sldId="537"/>
            <ac:spMk id="6" creationId="{43BFD727-242B-42F2-BB8E-2733ABB8F0AC}"/>
          </ac:spMkLst>
        </pc:spChg>
        <pc:spChg chg="del">
          <ac:chgData name="Sean Feldman" userId="c0f75423fe67f72e" providerId="LiveId" clId="{EF3C6A27-BE27-4A4F-96D9-B6B7349AEF44}" dt="2022-04-05T05:00:23.593" v="1724"/>
          <ac:spMkLst>
            <pc:docMk/>
            <pc:sldMk cId="195570057" sldId="537"/>
            <ac:spMk id="12" creationId="{360D2E70-6C6D-4606-A88D-3FF64A842543}"/>
          </ac:spMkLst>
        </pc:spChg>
      </pc:sldChg>
      <pc:sldChg chg="addSp delSp modSp mod">
        <pc:chgData name="Sean Feldman" userId="c0f75423fe67f72e" providerId="LiveId" clId="{EF3C6A27-BE27-4A4F-96D9-B6B7349AEF44}" dt="2022-04-05T05:01:36.973" v="2826"/>
        <pc:sldMkLst>
          <pc:docMk/>
          <pc:sldMk cId="3243605772" sldId="538"/>
        </pc:sldMkLst>
        <pc:spChg chg="mod">
          <ac:chgData name="Sean Feldman" userId="c0f75423fe67f72e" providerId="LiveId" clId="{EF3C6A27-BE27-4A4F-96D9-B6B7349AEF44}" dt="2022-04-04T02:07:30.313" v="353" actId="20577"/>
          <ac:spMkLst>
            <pc:docMk/>
            <pc:sldMk cId="3243605772" sldId="538"/>
            <ac:spMk id="2" creationId="{A174934B-E250-4823-AF20-7C1C7CFD5C71}"/>
          </ac:spMkLst>
        </pc:spChg>
        <pc:spChg chg="add del mod">
          <ac:chgData name="Sean Feldman" userId="c0f75423fe67f72e" providerId="LiveId" clId="{EF3C6A27-BE27-4A4F-96D9-B6B7349AEF44}" dt="2022-04-05T05:01:12.612" v="2263"/>
          <ac:spMkLst>
            <pc:docMk/>
            <pc:sldMk cId="3243605772" sldId="538"/>
            <ac:spMk id="3" creationId="{B72329E5-B062-4729-AB3E-93897FD9B611}"/>
          </ac:spMkLst>
        </pc:spChg>
        <pc:spChg chg="add del mod">
          <ac:chgData name="Sean Feldman" userId="c0f75423fe67f72e" providerId="LiveId" clId="{EF3C6A27-BE27-4A4F-96D9-B6B7349AEF44}" dt="2022-04-05T05:01:36.972" v="2823"/>
          <ac:spMkLst>
            <pc:docMk/>
            <pc:sldMk cId="3243605772" sldId="538"/>
            <ac:spMk id="4" creationId="{F552676F-8A1C-47F2-8EED-2980586E0CD0}"/>
          </ac:spMkLst>
        </pc:spChg>
        <pc:spChg chg="add mod">
          <ac:chgData name="Sean Feldman" userId="c0f75423fe67f72e" providerId="LiveId" clId="{EF3C6A27-BE27-4A4F-96D9-B6B7349AEF44}" dt="2022-04-05T05:01:36.973" v="2826"/>
          <ac:spMkLst>
            <pc:docMk/>
            <pc:sldMk cId="3243605772" sldId="538"/>
            <ac:spMk id="6" creationId="{29293337-AC0E-48BE-B575-0C319D8FD095}"/>
          </ac:spMkLst>
        </pc:spChg>
        <pc:spChg chg="del">
          <ac:chgData name="Sean Feldman" userId="c0f75423fe67f72e" providerId="LiveId" clId="{EF3C6A27-BE27-4A4F-96D9-B6B7349AEF44}" dt="2022-04-05T05:00:23.594" v="1729"/>
          <ac:spMkLst>
            <pc:docMk/>
            <pc:sldMk cId="3243605772" sldId="538"/>
            <ac:spMk id="12" creationId="{23F5DB3C-B739-45B9-A3BD-FC164F46E5DF}"/>
          </ac:spMkLst>
        </pc:spChg>
        <pc:picChg chg="del">
          <ac:chgData name="Sean Feldman" userId="c0f75423fe67f72e" providerId="LiveId" clId="{EF3C6A27-BE27-4A4F-96D9-B6B7349AEF44}" dt="2022-04-04T02:07:08.675" v="325" actId="478"/>
          <ac:picMkLst>
            <pc:docMk/>
            <pc:sldMk cId="3243605772" sldId="538"/>
            <ac:picMk id="3" creationId="{CD2F38AD-88A6-4EE8-9156-1032148C165F}"/>
          </ac:picMkLst>
        </pc:picChg>
        <pc:picChg chg="add mod">
          <ac:chgData name="Sean Feldman" userId="c0f75423fe67f72e" providerId="LiveId" clId="{EF3C6A27-BE27-4A4F-96D9-B6B7349AEF44}" dt="2022-04-04T02:07:16.223" v="329" actId="14100"/>
          <ac:picMkLst>
            <pc:docMk/>
            <pc:sldMk cId="3243605772" sldId="538"/>
            <ac:picMk id="5" creationId="{18CB8B18-E833-4660-96FC-00A8434B7A9B}"/>
          </ac:picMkLst>
        </pc:picChg>
        <pc:picChg chg="add del mod">
          <ac:chgData name="Sean Feldman" userId="c0f75423fe67f72e" providerId="LiveId" clId="{EF3C6A27-BE27-4A4F-96D9-B6B7349AEF44}" dt="2022-04-04T02:07:59.006" v="363" actId="21"/>
          <ac:picMkLst>
            <pc:docMk/>
            <pc:sldMk cId="3243605772" sldId="538"/>
            <ac:picMk id="7" creationId="{AF1D540B-9302-4F45-8FEE-E24D44E3AF74}"/>
          </ac:picMkLst>
        </pc:picChg>
      </pc:sldChg>
      <pc:sldChg chg="addSp delSp modSp mod">
        <pc:chgData name="Sean Feldman" userId="c0f75423fe67f72e" providerId="LiveId" clId="{EF3C6A27-BE27-4A4F-96D9-B6B7349AEF44}" dt="2022-04-05T05:01:36.974" v="2831"/>
        <pc:sldMkLst>
          <pc:docMk/>
          <pc:sldMk cId="969011329" sldId="539"/>
        </pc:sldMkLst>
        <pc:spChg chg="mod">
          <ac:chgData name="Sean Feldman" userId="c0f75423fe67f72e" providerId="LiveId" clId="{EF3C6A27-BE27-4A4F-96D9-B6B7349AEF44}" dt="2022-04-04T02:07:26.402" v="347" actId="20577"/>
          <ac:spMkLst>
            <pc:docMk/>
            <pc:sldMk cId="969011329" sldId="539"/>
            <ac:spMk id="2" creationId="{A174934B-E250-4823-AF20-7C1C7CFD5C71}"/>
          </ac:spMkLst>
        </pc:spChg>
        <pc:spChg chg="add del mod">
          <ac:chgData name="Sean Feldman" userId="c0f75423fe67f72e" providerId="LiveId" clId="{EF3C6A27-BE27-4A4F-96D9-B6B7349AEF44}" dt="2022-04-05T05:01:12.613" v="2268"/>
          <ac:spMkLst>
            <pc:docMk/>
            <pc:sldMk cId="969011329" sldId="539"/>
            <ac:spMk id="3" creationId="{3272C970-5992-444C-BCB9-B5F3D44F0560}"/>
          </ac:spMkLst>
        </pc:spChg>
        <pc:spChg chg="add del mod">
          <ac:chgData name="Sean Feldman" userId="c0f75423fe67f72e" providerId="LiveId" clId="{EF3C6A27-BE27-4A4F-96D9-B6B7349AEF44}" dt="2022-04-05T05:01:36.973" v="2828"/>
          <ac:spMkLst>
            <pc:docMk/>
            <pc:sldMk cId="969011329" sldId="539"/>
            <ac:spMk id="4" creationId="{C7D33AF0-4C52-4BE7-850D-E28C44B62E89}"/>
          </ac:spMkLst>
        </pc:spChg>
        <pc:spChg chg="add mod">
          <ac:chgData name="Sean Feldman" userId="c0f75423fe67f72e" providerId="LiveId" clId="{EF3C6A27-BE27-4A4F-96D9-B6B7349AEF44}" dt="2022-04-05T05:01:36.974" v="2831"/>
          <ac:spMkLst>
            <pc:docMk/>
            <pc:sldMk cId="969011329" sldId="539"/>
            <ac:spMk id="6" creationId="{96EC3E06-0572-44E9-8D5E-D5FCECF23308}"/>
          </ac:spMkLst>
        </pc:spChg>
        <pc:spChg chg="del">
          <ac:chgData name="Sean Feldman" userId="c0f75423fe67f72e" providerId="LiveId" clId="{EF3C6A27-BE27-4A4F-96D9-B6B7349AEF44}" dt="2022-04-05T05:00:23.596" v="1734"/>
          <ac:spMkLst>
            <pc:docMk/>
            <pc:sldMk cId="969011329" sldId="539"/>
            <ac:spMk id="12" creationId="{4D1E024F-2644-4177-9023-35286B37E3FA}"/>
          </ac:spMkLst>
        </pc:spChg>
        <pc:picChg chg="add mod">
          <ac:chgData name="Sean Feldman" userId="c0f75423fe67f72e" providerId="LiveId" clId="{EF3C6A27-BE27-4A4F-96D9-B6B7349AEF44}" dt="2022-04-04T02:08:00.646" v="364"/>
          <ac:picMkLst>
            <pc:docMk/>
            <pc:sldMk cId="969011329" sldId="539"/>
            <ac:picMk id="5" creationId="{49CA5DD7-28C9-4F8B-ADB4-2040177E4BA8}"/>
          </ac:picMkLst>
        </pc:picChg>
        <pc:picChg chg="del">
          <ac:chgData name="Sean Feldman" userId="c0f75423fe67f72e" providerId="LiveId" clId="{EF3C6A27-BE27-4A4F-96D9-B6B7349AEF44}" dt="2022-04-04T02:07:33.170" v="354" actId="478"/>
          <ac:picMkLst>
            <pc:docMk/>
            <pc:sldMk cId="969011329" sldId="539"/>
            <ac:picMk id="9" creationId="{CA6D1311-3C8F-4E91-8AE9-74FA6DCCD707}"/>
          </ac:picMkLst>
        </pc:picChg>
      </pc:sldChg>
      <pc:sldChg chg="addSp delSp modSp mod">
        <pc:chgData name="Sean Feldman" userId="c0f75423fe67f72e" providerId="LiveId" clId="{EF3C6A27-BE27-4A4F-96D9-B6B7349AEF44}" dt="2022-04-05T05:01:36.966" v="2786"/>
        <pc:sldMkLst>
          <pc:docMk/>
          <pc:sldMk cId="4081758911" sldId="540"/>
        </pc:sldMkLst>
        <pc:spChg chg="add del mod">
          <ac:chgData name="Sean Feldman" userId="c0f75423fe67f72e" providerId="LiveId" clId="{EF3C6A27-BE27-4A4F-96D9-B6B7349AEF44}" dt="2022-04-05T05:01:12.603" v="2223"/>
          <ac:spMkLst>
            <pc:docMk/>
            <pc:sldMk cId="4081758911" sldId="540"/>
            <ac:spMk id="2" creationId="{60022641-875D-461E-A44F-9DD38E31DED5}"/>
          </ac:spMkLst>
        </pc:spChg>
        <pc:spChg chg="add del mod">
          <ac:chgData name="Sean Feldman" userId="c0f75423fe67f72e" providerId="LiveId" clId="{EF3C6A27-BE27-4A4F-96D9-B6B7349AEF44}" dt="2022-04-05T05:01:36.965" v="2783"/>
          <ac:spMkLst>
            <pc:docMk/>
            <pc:sldMk cId="4081758911" sldId="540"/>
            <ac:spMk id="3" creationId="{80A2D8EE-394C-42B4-AB9D-7FE42C848023}"/>
          </ac:spMkLst>
        </pc:spChg>
        <pc:spChg chg="add mod">
          <ac:chgData name="Sean Feldman" userId="c0f75423fe67f72e" providerId="LiveId" clId="{EF3C6A27-BE27-4A4F-96D9-B6B7349AEF44}" dt="2022-04-05T05:01:36.966" v="2786"/>
          <ac:spMkLst>
            <pc:docMk/>
            <pc:sldMk cId="4081758911" sldId="540"/>
            <ac:spMk id="6" creationId="{B0B5183B-328B-4EF4-BB8F-DE9F530E6C2F}"/>
          </ac:spMkLst>
        </pc:spChg>
        <pc:spChg chg="del">
          <ac:chgData name="Sean Feldman" userId="c0f75423fe67f72e" providerId="LiveId" clId="{EF3C6A27-BE27-4A4F-96D9-B6B7349AEF44}" dt="2022-04-05T05:00:23.587" v="1691"/>
          <ac:spMkLst>
            <pc:docMk/>
            <pc:sldMk cId="4081758911" sldId="540"/>
            <ac:spMk id="12" creationId="{252913CB-58DE-49B3-ABFA-DEBC7E9E1DE0}"/>
          </ac:spMkLst>
        </pc:spChg>
      </pc:sldChg>
      <pc:sldChg chg="addSp delSp modSp mod">
        <pc:chgData name="Sean Feldman" userId="c0f75423fe67f72e" providerId="LiveId" clId="{EF3C6A27-BE27-4A4F-96D9-B6B7349AEF44}" dt="2022-04-05T05:01:36.978" v="2856"/>
        <pc:sldMkLst>
          <pc:docMk/>
          <pc:sldMk cId="602255212" sldId="541"/>
        </pc:sldMkLst>
        <pc:spChg chg="add del mod">
          <ac:chgData name="Sean Feldman" userId="c0f75423fe67f72e" providerId="LiveId" clId="{EF3C6A27-BE27-4A4F-96D9-B6B7349AEF44}" dt="2022-04-05T05:01:12.618" v="2293"/>
          <ac:spMkLst>
            <pc:docMk/>
            <pc:sldMk cId="602255212" sldId="541"/>
            <ac:spMk id="2" creationId="{F74F1EDE-D7C7-478E-977A-F9C73C3956C5}"/>
          </ac:spMkLst>
        </pc:spChg>
        <pc:spChg chg="add del mod">
          <ac:chgData name="Sean Feldman" userId="c0f75423fe67f72e" providerId="LiveId" clId="{EF3C6A27-BE27-4A4F-96D9-B6B7349AEF44}" dt="2022-04-05T05:01:36.977" v="2853"/>
          <ac:spMkLst>
            <pc:docMk/>
            <pc:sldMk cId="602255212" sldId="541"/>
            <ac:spMk id="5" creationId="{C62C4E63-7945-436A-9CA3-E38DF0EBD00C}"/>
          </ac:spMkLst>
        </pc:spChg>
        <pc:spChg chg="add mod">
          <ac:chgData name="Sean Feldman" userId="c0f75423fe67f72e" providerId="LiveId" clId="{EF3C6A27-BE27-4A4F-96D9-B6B7349AEF44}" dt="2022-04-05T05:01:36.978" v="2856"/>
          <ac:spMkLst>
            <pc:docMk/>
            <pc:sldMk cId="602255212" sldId="541"/>
            <ac:spMk id="6" creationId="{6A084A84-E692-43D8-B0EE-AF3D481EA771}"/>
          </ac:spMkLst>
        </pc:spChg>
        <pc:spChg chg="del">
          <ac:chgData name="Sean Feldman" userId="c0f75423fe67f72e" providerId="LiveId" clId="{EF3C6A27-BE27-4A4F-96D9-B6B7349AEF44}" dt="2022-04-05T05:00:23.602" v="1755"/>
          <ac:spMkLst>
            <pc:docMk/>
            <pc:sldMk cId="602255212" sldId="541"/>
            <ac:spMk id="12" creationId="{11DA00F9-D681-4011-8F1C-652E2C98CE30}"/>
          </ac:spMkLst>
        </pc:spChg>
        <pc:picChg chg="add mod">
          <ac:chgData name="Sean Feldman" userId="c0f75423fe67f72e" providerId="LiveId" clId="{EF3C6A27-BE27-4A4F-96D9-B6B7349AEF44}" dt="2022-04-04T02:17:18.407" v="371" actId="1076"/>
          <ac:picMkLst>
            <pc:docMk/>
            <pc:sldMk cId="602255212" sldId="541"/>
            <ac:picMk id="3" creationId="{F2A13A95-B83E-486E-AF43-57BA2254E7F5}"/>
          </ac:picMkLst>
        </pc:picChg>
        <pc:picChg chg="add del">
          <ac:chgData name="Sean Feldman" userId="c0f75423fe67f72e" providerId="LiveId" clId="{EF3C6A27-BE27-4A4F-96D9-B6B7349AEF44}" dt="2022-04-04T02:17:20.489" v="372" actId="478"/>
          <ac:picMkLst>
            <pc:docMk/>
            <pc:sldMk cId="602255212" sldId="541"/>
            <ac:picMk id="5" creationId="{BFE41654-96D4-46E7-A42C-E88C41754ECC}"/>
          </ac:picMkLst>
        </pc:picChg>
      </pc:sldChg>
      <pc:sldChg chg="addSp delSp modSp mod">
        <pc:chgData name="Sean Feldman" userId="c0f75423fe67f72e" providerId="LiveId" clId="{EF3C6A27-BE27-4A4F-96D9-B6B7349AEF44}" dt="2022-04-05T05:01:36.979" v="2861"/>
        <pc:sldMkLst>
          <pc:docMk/>
          <pc:sldMk cId="3037848057" sldId="542"/>
        </pc:sldMkLst>
        <pc:spChg chg="add del mod">
          <ac:chgData name="Sean Feldman" userId="c0f75423fe67f72e" providerId="LiveId" clId="{EF3C6A27-BE27-4A4F-96D9-B6B7349AEF44}" dt="2022-04-05T05:01:12.618" v="2298"/>
          <ac:spMkLst>
            <pc:docMk/>
            <pc:sldMk cId="3037848057" sldId="542"/>
            <ac:spMk id="2" creationId="{2ECD65EA-4C65-4912-954C-5C012341DE32}"/>
          </ac:spMkLst>
        </pc:spChg>
        <pc:spChg chg="add del mod">
          <ac:chgData name="Sean Feldman" userId="c0f75423fe67f72e" providerId="LiveId" clId="{EF3C6A27-BE27-4A4F-96D9-B6B7349AEF44}" dt="2022-04-05T05:01:36.978" v="2858"/>
          <ac:spMkLst>
            <pc:docMk/>
            <pc:sldMk cId="3037848057" sldId="542"/>
            <ac:spMk id="5" creationId="{80D95513-10AD-4C69-A5A4-47ABFB22390F}"/>
          </ac:spMkLst>
        </pc:spChg>
        <pc:spChg chg="add mod">
          <ac:chgData name="Sean Feldman" userId="c0f75423fe67f72e" providerId="LiveId" clId="{EF3C6A27-BE27-4A4F-96D9-B6B7349AEF44}" dt="2022-04-05T05:01:36.979" v="2861"/>
          <ac:spMkLst>
            <pc:docMk/>
            <pc:sldMk cId="3037848057" sldId="542"/>
            <ac:spMk id="6" creationId="{A7A9283E-6A2C-48D0-9E60-B3D6980EF525}"/>
          </ac:spMkLst>
        </pc:spChg>
        <pc:spChg chg="del">
          <ac:chgData name="Sean Feldman" userId="c0f75423fe67f72e" providerId="LiveId" clId="{EF3C6A27-BE27-4A4F-96D9-B6B7349AEF44}" dt="2022-04-05T05:00:23.603" v="1760"/>
          <ac:spMkLst>
            <pc:docMk/>
            <pc:sldMk cId="3037848057" sldId="542"/>
            <ac:spMk id="12" creationId="{68CCCC78-FD3A-4110-9A76-B209727A8708}"/>
          </ac:spMkLst>
        </pc:spChg>
        <pc:picChg chg="add mod">
          <ac:chgData name="Sean Feldman" userId="c0f75423fe67f72e" providerId="LiveId" clId="{EF3C6A27-BE27-4A4F-96D9-B6B7349AEF44}" dt="2022-04-04T02:18:08.011" v="376" actId="1076"/>
          <ac:picMkLst>
            <pc:docMk/>
            <pc:sldMk cId="3037848057" sldId="542"/>
            <ac:picMk id="3" creationId="{157EB85E-36C6-4CCB-84CA-E419DFA0B8D0}"/>
          </ac:picMkLst>
        </pc:picChg>
        <pc:picChg chg="del">
          <ac:chgData name="Sean Feldman" userId="c0f75423fe67f72e" providerId="LiveId" clId="{EF3C6A27-BE27-4A4F-96D9-B6B7349AEF44}" dt="2022-04-04T02:18:09.842" v="377" actId="478"/>
          <ac:picMkLst>
            <pc:docMk/>
            <pc:sldMk cId="3037848057" sldId="542"/>
            <ac:picMk id="7" creationId="{74FD04A2-48E4-40B4-A41E-84C87541CF98}"/>
          </ac:picMkLst>
        </pc:picChg>
      </pc:sldChg>
      <pc:sldChg chg="addSp delSp modSp add del mod modAnim">
        <pc:chgData name="Sean Feldman" userId="c0f75423fe67f72e" providerId="LiveId" clId="{EF3C6A27-BE27-4A4F-96D9-B6B7349AEF44}" dt="2022-04-05T05:01:36.981" v="2876"/>
        <pc:sldMkLst>
          <pc:docMk/>
          <pc:sldMk cId="1595845764" sldId="543"/>
        </pc:sldMkLst>
        <pc:spChg chg="add del mod">
          <ac:chgData name="Sean Feldman" userId="c0f75423fe67f72e" providerId="LiveId" clId="{EF3C6A27-BE27-4A4F-96D9-B6B7349AEF44}" dt="2022-04-05T05:01:12.621" v="2313"/>
          <ac:spMkLst>
            <pc:docMk/>
            <pc:sldMk cId="1595845764" sldId="543"/>
            <ac:spMk id="2" creationId="{B125E646-44E5-44C7-9AC7-83B705F97740}"/>
          </ac:spMkLst>
        </pc:spChg>
        <pc:spChg chg="add del mod">
          <ac:chgData name="Sean Feldman" userId="c0f75423fe67f72e" providerId="LiveId" clId="{EF3C6A27-BE27-4A4F-96D9-B6B7349AEF44}" dt="2022-04-05T05:01:36.981" v="2873"/>
          <ac:spMkLst>
            <pc:docMk/>
            <pc:sldMk cId="1595845764" sldId="543"/>
            <ac:spMk id="4" creationId="{AE560BDE-C2EA-4FA8-B2F1-B5E1318CB109}"/>
          </ac:spMkLst>
        </pc:spChg>
        <pc:spChg chg="add mod">
          <ac:chgData name="Sean Feldman" userId="c0f75423fe67f72e" providerId="LiveId" clId="{EF3C6A27-BE27-4A4F-96D9-B6B7349AEF44}" dt="2022-04-05T05:01:36.981" v="2876"/>
          <ac:spMkLst>
            <pc:docMk/>
            <pc:sldMk cId="1595845764" sldId="543"/>
            <ac:spMk id="5" creationId="{7046FBD7-B85B-4AB3-8319-9790B4B9AFA2}"/>
          </ac:spMkLst>
        </pc:spChg>
        <pc:spChg chg="del">
          <ac:chgData name="Sean Feldman" userId="c0f75423fe67f72e" providerId="LiveId" clId="{EF3C6A27-BE27-4A4F-96D9-B6B7349AEF44}" dt="2022-04-05T05:00:23.605" v="1775"/>
          <ac:spMkLst>
            <pc:docMk/>
            <pc:sldMk cId="1595845764" sldId="543"/>
            <ac:spMk id="11" creationId="{A1F57BB0-820A-490A-B985-FBAB2F2DBCB3}"/>
          </ac:spMkLst>
        </pc:spChg>
        <pc:picChg chg="add mod">
          <ac:chgData name="Sean Feldman" userId="c0f75423fe67f72e" providerId="LiveId" clId="{EF3C6A27-BE27-4A4F-96D9-B6B7349AEF44}" dt="2022-04-04T02:50:48.943" v="397" actId="1076"/>
          <ac:picMkLst>
            <pc:docMk/>
            <pc:sldMk cId="1595845764" sldId="543"/>
            <ac:picMk id="3" creationId="{94209373-4342-49A6-9147-8B6F03D1D6D4}"/>
          </ac:picMkLst>
        </pc:picChg>
        <pc:picChg chg="del">
          <ac:chgData name="Sean Feldman" userId="c0f75423fe67f72e" providerId="LiveId" clId="{EF3C6A27-BE27-4A4F-96D9-B6B7349AEF44}" dt="2022-04-04T02:50:05.036" v="387" actId="478"/>
          <ac:picMkLst>
            <pc:docMk/>
            <pc:sldMk cId="1595845764" sldId="543"/>
            <ac:picMk id="5" creationId="{4025E8FC-EB4E-47FD-9267-37D41D02CEAB}"/>
          </ac:picMkLst>
        </pc:picChg>
        <pc:picChg chg="add mod">
          <ac:chgData name="Sean Feldman" userId="c0f75423fe67f72e" providerId="LiveId" clId="{EF3C6A27-BE27-4A4F-96D9-B6B7349AEF44}" dt="2022-04-04T02:50:47.511" v="396" actId="1076"/>
          <ac:picMkLst>
            <pc:docMk/>
            <pc:sldMk cId="1595845764" sldId="543"/>
            <ac:picMk id="6" creationId="{2B862A85-24F6-4D44-8BA7-F031972280E0}"/>
          </ac:picMkLst>
        </pc:picChg>
      </pc:sldChg>
      <pc:sldChg chg="addSp delSp modSp mod">
        <pc:chgData name="Sean Feldman" userId="c0f75423fe67f72e" providerId="LiveId" clId="{EF3C6A27-BE27-4A4F-96D9-B6B7349AEF44}" dt="2022-04-05T05:01:36.984" v="2891"/>
        <pc:sldMkLst>
          <pc:docMk/>
          <pc:sldMk cId="11482795" sldId="544"/>
        </pc:sldMkLst>
        <pc:spChg chg="add del mod">
          <ac:chgData name="Sean Feldman" userId="c0f75423fe67f72e" providerId="LiveId" clId="{EF3C6A27-BE27-4A4F-96D9-B6B7349AEF44}" dt="2022-04-05T05:01:12.623" v="2328"/>
          <ac:spMkLst>
            <pc:docMk/>
            <pc:sldMk cId="11482795" sldId="544"/>
            <ac:spMk id="2" creationId="{A119AE53-D6A6-435E-ADF1-929999D43571}"/>
          </ac:spMkLst>
        </pc:spChg>
        <pc:spChg chg="add del mod">
          <ac:chgData name="Sean Feldman" userId="c0f75423fe67f72e" providerId="LiveId" clId="{EF3C6A27-BE27-4A4F-96D9-B6B7349AEF44}" dt="2022-04-05T05:01:36.984" v="2888"/>
          <ac:spMkLst>
            <pc:docMk/>
            <pc:sldMk cId="11482795" sldId="544"/>
            <ac:spMk id="4" creationId="{A9355F89-4170-4494-BAEC-748742AA30BA}"/>
          </ac:spMkLst>
        </pc:spChg>
        <pc:spChg chg="add mod">
          <ac:chgData name="Sean Feldman" userId="c0f75423fe67f72e" providerId="LiveId" clId="{EF3C6A27-BE27-4A4F-96D9-B6B7349AEF44}" dt="2022-04-05T05:01:36.984" v="2891"/>
          <ac:spMkLst>
            <pc:docMk/>
            <pc:sldMk cId="11482795" sldId="544"/>
            <ac:spMk id="5" creationId="{D5289BFD-3A5D-472D-9AB7-13299F1B2545}"/>
          </ac:spMkLst>
        </pc:spChg>
        <pc:spChg chg="del">
          <ac:chgData name="Sean Feldman" userId="c0f75423fe67f72e" providerId="LiveId" clId="{EF3C6A27-BE27-4A4F-96D9-B6B7349AEF44}" dt="2022-04-05T05:00:23.608" v="1790"/>
          <ac:spMkLst>
            <pc:docMk/>
            <pc:sldMk cId="11482795" sldId="544"/>
            <ac:spMk id="18" creationId="{2710021D-E4B1-435D-9D5D-6484354107FA}"/>
          </ac:spMkLst>
        </pc:spChg>
        <pc:picChg chg="add mod">
          <ac:chgData name="Sean Feldman" userId="c0f75423fe67f72e" providerId="LiveId" clId="{EF3C6A27-BE27-4A4F-96D9-B6B7349AEF44}" dt="2022-04-04T03:10:22.545" v="414" actId="14100"/>
          <ac:picMkLst>
            <pc:docMk/>
            <pc:sldMk cId="11482795" sldId="544"/>
            <ac:picMk id="3" creationId="{C1F10E3A-634F-47F0-B3A9-5296AEE6F0C8}"/>
          </ac:picMkLst>
        </pc:picChg>
        <pc:picChg chg="del">
          <ac:chgData name="Sean Feldman" userId="c0f75423fe67f72e" providerId="LiveId" clId="{EF3C6A27-BE27-4A4F-96D9-B6B7349AEF44}" dt="2022-04-04T03:10:15.244" v="411" actId="478"/>
          <ac:picMkLst>
            <pc:docMk/>
            <pc:sldMk cId="11482795" sldId="544"/>
            <ac:picMk id="4" creationId="{ECF443B7-FD45-4DD3-8597-68809AA640D5}"/>
          </ac:picMkLst>
        </pc:picChg>
      </pc:sldChg>
      <pc:sldChg chg="addSp delSp modSp mod">
        <pc:chgData name="Sean Feldman" userId="c0f75423fe67f72e" providerId="LiveId" clId="{EF3C6A27-BE27-4A4F-96D9-B6B7349AEF44}" dt="2022-04-05T05:01:36.986" v="2901"/>
        <pc:sldMkLst>
          <pc:docMk/>
          <pc:sldMk cId="1573678066" sldId="545"/>
        </pc:sldMkLst>
        <pc:spChg chg="add del mod">
          <ac:chgData name="Sean Feldman" userId="c0f75423fe67f72e" providerId="LiveId" clId="{EF3C6A27-BE27-4A4F-96D9-B6B7349AEF44}" dt="2022-04-05T05:01:12.625" v="2338"/>
          <ac:spMkLst>
            <pc:docMk/>
            <pc:sldMk cId="1573678066" sldId="545"/>
            <ac:spMk id="2" creationId="{3B19D2D7-B624-41A2-B58E-A7523292E2C8}"/>
          </ac:spMkLst>
        </pc:spChg>
        <pc:spChg chg="add del mod">
          <ac:chgData name="Sean Feldman" userId="c0f75423fe67f72e" providerId="LiveId" clId="{EF3C6A27-BE27-4A4F-96D9-B6B7349AEF44}" dt="2022-04-05T05:01:36.986" v="2898"/>
          <ac:spMkLst>
            <pc:docMk/>
            <pc:sldMk cId="1573678066" sldId="545"/>
            <ac:spMk id="3" creationId="{9D3FEBC7-4C33-4818-B04C-3D97D7456EE8}"/>
          </ac:spMkLst>
        </pc:spChg>
        <pc:spChg chg="add mod">
          <ac:chgData name="Sean Feldman" userId="c0f75423fe67f72e" providerId="LiveId" clId="{EF3C6A27-BE27-4A4F-96D9-B6B7349AEF44}" dt="2022-04-05T05:01:36.986" v="2901"/>
          <ac:spMkLst>
            <pc:docMk/>
            <pc:sldMk cId="1573678066" sldId="545"/>
            <ac:spMk id="4" creationId="{4C92729E-6316-4D87-A38E-555805D108DF}"/>
          </ac:spMkLst>
        </pc:spChg>
        <pc:spChg chg="add mod">
          <ac:chgData name="Sean Feldman" userId="c0f75423fe67f72e" providerId="LiveId" clId="{EF3C6A27-BE27-4A4F-96D9-B6B7349AEF44}" dt="2022-04-04T03:13:11.476" v="654" actId="2085"/>
          <ac:spMkLst>
            <pc:docMk/>
            <pc:sldMk cId="1573678066" sldId="545"/>
            <ac:spMk id="6" creationId="{19569C45-7960-469A-AC64-9956FCB58EBD}"/>
          </ac:spMkLst>
        </pc:spChg>
        <pc:spChg chg="del">
          <ac:chgData name="Sean Feldman" userId="c0f75423fe67f72e" providerId="LiveId" clId="{EF3C6A27-BE27-4A4F-96D9-B6B7349AEF44}" dt="2022-04-05T05:00:23.611" v="1800"/>
          <ac:spMkLst>
            <pc:docMk/>
            <pc:sldMk cId="1573678066" sldId="545"/>
            <ac:spMk id="13" creationId="{AA774E37-A76E-4441-BCDD-9B74E10A185F}"/>
          </ac:spMkLst>
        </pc:spChg>
        <pc:picChg chg="del">
          <ac:chgData name="Sean Feldman" userId="c0f75423fe67f72e" providerId="LiveId" clId="{EF3C6A27-BE27-4A4F-96D9-B6B7349AEF44}" dt="2022-04-04T03:12:05.693" v="436" actId="478"/>
          <ac:picMkLst>
            <pc:docMk/>
            <pc:sldMk cId="1573678066" sldId="545"/>
            <ac:picMk id="3" creationId="{1ABD7E33-CFB6-4147-AE31-E76896442E4D}"/>
          </ac:picMkLst>
        </pc:picChg>
        <pc:picChg chg="del">
          <ac:chgData name="Sean Feldman" userId="c0f75423fe67f72e" providerId="LiveId" clId="{EF3C6A27-BE27-4A4F-96D9-B6B7349AEF44}" dt="2022-04-04T03:11:40.107" v="417" actId="478"/>
          <ac:picMkLst>
            <pc:docMk/>
            <pc:sldMk cId="1573678066" sldId="545"/>
            <ac:picMk id="4" creationId="{ECF443B7-FD45-4DD3-8597-68809AA640D5}"/>
          </ac:picMkLst>
        </pc:picChg>
        <pc:picChg chg="add mod">
          <ac:chgData name="Sean Feldman" userId="c0f75423fe67f72e" providerId="LiveId" clId="{EF3C6A27-BE27-4A4F-96D9-B6B7349AEF44}" dt="2022-04-04T03:12:11.212" v="438" actId="14100"/>
          <ac:picMkLst>
            <pc:docMk/>
            <pc:sldMk cId="1573678066" sldId="545"/>
            <ac:picMk id="5" creationId="{027178E8-FBF0-4B02-8400-322169E7F32B}"/>
          </ac:picMkLst>
        </pc:picChg>
        <pc:picChg chg="add mod">
          <ac:chgData name="Sean Feldman" userId="c0f75423fe67f72e" providerId="LiveId" clId="{EF3C6A27-BE27-4A4F-96D9-B6B7349AEF44}" dt="2022-04-04T03:11:43.797" v="433" actId="1037"/>
          <ac:picMkLst>
            <pc:docMk/>
            <pc:sldMk cId="1573678066" sldId="545"/>
            <ac:picMk id="17" creationId="{0FADACCF-3D01-4C2A-8497-1D423A4DD40B}"/>
          </ac:picMkLst>
        </pc:picChg>
      </pc:sldChg>
      <pc:sldChg chg="addSp delSp modSp mod delAnim">
        <pc:chgData name="Sean Feldman" userId="c0f75423fe67f72e" providerId="LiveId" clId="{EF3C6A27-BE27-4A4F-96D9-B6B7349AEF44}" dt="2022-04-05T05:01:36.989" v="2916"/>
        <pc:sldMkLst>
          <pc:docMk/>
          <pc:sldMk cId="2207494845" sldId="546"/>
        </pc:sldMkLst>
        <pc:spChg chg="add del mod">
          <ac:chgData name="Sean Feldman" userId="c0f75423fe67f72e" providerId="LiveId" clId="{EF3C6A27-BE27-4A4F-96D9-B6B7349AEF44}" dt="2022-04-05T05:01:12.627" v="2353"/>
          <ac:spMkLst>
            <pc:docMk/>
            <pc:sldMk cId="2207494845" sldId="546"/>
            <ac:spMk id="2" creationId="{B080CC28-D242-4BEB-B7BD-A8211515CF54}"/>
          </ac:spMkLst>
        </pc:spChg>
        <pc:spChg chg="add del mod">
          <ac:chgData name="Sean Feldman" userId="c0f75423fe67f72e" providerId="LiveId" clId="{EF3C6A27-BE27-4A4F-96D9-B6B7349AEF44}" dt="2022-04-05T05:01:36.988" v="2913"/>
          <ac:spMkLst>
            <pc:docMk/>
            <pc:sldMk cId="2207494845" sldId="546"/>
            <ac:spMk id="5" creationId="{46AF6A18-B0AD-43BE-8C95-F398BA640759}"/>
          </ac:spMkLst>
        </pc:spChg>
        <pc:spChg chg="add mod">
          <ac:chgData name="Sean Feldman" userId="c0f75423fe67f72e" providerId="LiveId" clId="{EF3C6A27-BE27-4A4F-96D9-B6B7349AEF44}" dt="2022-04-05T05:01:36.989" v="2916"/>
          <ac:spMkLst>
            <pc:docMk/>
            <pc:sldMk cId="2207494845" sldId="546"/>
            <ac:spMk id="6" creationId="{E148266E-E8F3-4DBF-9F02-1648DA741B30}"/>
          </ac:spMkLst>
        </pc:spChg>
        <pc:spChg chg="del">
          <ac:chgData name="Sean Feldman" userId="c0f75423fe67f72e" providerId="LiveId" clId="{EF3C6A27-BE27-4A4F-96D9-B6B7349AEF44}" dt="2022-04-05T05:00:23.615" v="1815"/>
          <ac:spMkLst>
            <pc:docMk/>
            <pc:sldMk cId="2207494845" sldId="546"/>
            <ac:spMk id="13" creationId="{449A882D-2B35-4C0F-A913-D697C7262A4C}"/>
          </ac:spMkLst>
        </pc:spChg>
        <pc:picChg chg="add mod">
          <ac:chgData name="Sean Feldman" userId="c0f75423fe67f72e" providerId="LiveId" clId="{EF3C6A27-BE27-4A4F-96D9-B6B7349AEF44}" dt="2022-04-04T03:29:41.553" v="662" actId="14100"/>
          <ac:picMkLst>
            <pc:docMk/>
            <pc:sldMk cId="2207494845" sldId="546"/>
            <ac:picMk id="3" creationId="{C78353A5-6C34-4525-9001-5D34A3A46A9A}"/>
          </ac:picMkLst>
        </pc:picChg>
        <pc:picChg chg="del">
          <ac:chgData name="Sean Feldman" userId="c0f75423fe67f72e" providerId="LiveId" clId="{EF3C6A27-BE27-4A4F-96D9-B6B7349AEF44}" dt="2022-04-04T03:29:44.731" v="663" actId="478"/>
          <ac:picMkLst>
            <pc:docMk/>
            <pc:sldMk cId="2207494845" sldId="546"/>
            <ac:picMk id="5" creationId="{9D1FC390-F19B-48E7-9C12-E63D73A8888D}"/>
          </ac:picMkLst>
        </pc:picChg>
        <pc:picChg chg="del">
          <ac:chgData name="Sean Feldman" userId="c0f75423fe67f72e" providerId="LiveId" clId="{EF3C6A27-BE27-4A4F-96D9-B6B7349AEF44}" dt="2022-04-04T03:30:15.605" v="667" actId="478"/>
          <ac:picMkLst>
            <pc:docMk/>
            <pc:sldMk cId="2207494845" sldId="546"/>
            <ac:picMk id="6" creationId="{E83DC40F-EDFF-42AB-A31A-BC30BC8D2F5C}"/>
          </ac:picMkLst>
        </pc:picChg>
        <pc:picChg chg="add mod">
          <ac:chgData name="Sean Feldman" userId="c0f75423fe67f72e" providerId="LiveId" clId="{EF3C6A27-BE27-4A4F-96D9-B6B7349AEF44}" dt="2022-04-04T03:30:25.752" v="669" actId="1076"/>
          <ac:picMkLst>
            <pc:docMk/>
            <pc:sldMk cId="2207494845" sldId="546"/>
            <ac:picMk id="8" creationId="{7A10E0F7-4C9B-4E57-BAB5-7362953974E7}"/>
          </ac:picMkLst>
        </pc:picChg>
      </pc:sldChg>
      <pc:sldChg chg="addSp delSp modSp mod">
        <pc:chgData name="Sean Feldman" userId="c0f75423fe67f72e" providerId="LiveId" clId="{EF3C6A27-BE27-4A4F-96D9-B6B7349AEF44}" dt="2022-04-05T05:01:36.990" v="2921"/>
        <pc:sldMkLst>
          <pc:docMk/>
          <pc:sldMk cId="3571552531" sldId="547"/>
        </pc:sldMkLst>
        <pc:spChg chg="add del mod">
          <ac:chgData name="Sean Feldman" userId="c0f75423fe67f72e" providerId="LiveId" clId="{EF3C6A27-BE27-4A4F-96D9-B6B7349AEF44}" dt="2022-04-05T05:01:12.628" v="2358"/>
          <ac:spMkLst>
            <pc:docMk/>
            <pc:sldMk cId="3571552531" sldId="547"/>
            <ac:spMk id="2" creationId="{644F0C2F-E075-4B34-9880-2EDF61D3AC57}"/>
          </ac:spMkLst>
        </pc:spChg>
        <pc:spChg chg="add del mod">
          <ac:chgData name="Sean Feldman" userId="c0f75423fe67f72e" providerId="LiveId" clId="{EF3C6A27-BE27-4A4F-96D9-B6B7349AEF44}" dt="2022-04-05T05:01:36.989" v="2918"/>
          <ac:spMkLst>
            <pc:docMk/>
            <pc:sldMk cId="3571552531" sldId="547"/>
            <ac:spMk id="5" creationId="{D617FE85-2D4B-4C7E-BCED-A231F8CFBECD}"/>
          </ac:spMkLst>
        </pc:spChg>
        <pc:spChg chg="add mod">
          <ac:chgData name="Sean Feldman" userId="c0f75423fe67f72e" providerId="LiveId" clId="{EF3C6A27-BE27-4A4F-96D9-B6B7349AEF44}" dt="2022-04-05T05:01:36.990" v="2921"/>
          <ac:spMkLst>
            <pc:docMk/>
            <pc:sldMk cId="3571552531" sldId="547"/>
            <ac:spMk id="6" creationId="{619BAF7F-444D-479A-8F55-95A122DCE6A9}"/>
          </ac:spMkLst>
        </pc:spChg>
        <pc:spChg chg="del">
          <ac:chgData name="Sean Feldman" userId="c0f75423fe67f72e" providerId="LiveId" clId="{EF3C6A27-BE27-4A4F-96D9-B6B7349AEF44}" dt="2022-04-05T05:00:23.616" v="1820"/>
          <ac:spMkLst>
            <pc:docMk/>
            <pc:sldMk cId="3571552531" sldId="547"/>
            <ac:spMk id="12" creationId="{FB506EBD-BDB4-4367-B9FD-9BF87DD97BFA}"/>
          </ac:spMkLst>
        </pc:spChg>
        <pc:picChg chg="add mod">
          <ac:chgData name="Sean Feldman" userId="c0f75423fe67f72e" providerId="LiveId" clId="{EF3C6A27-BE27-4A4F-96D9-B6B7349AEF44}" dt="2022-04-04T03:36:08.454" v="679" actId="1076"/>
          <ac:picMkLst>
            <pc:docMk/>
            <pc:sldMk cId="3571552531" sldId="547"/>
            <ac:picMk id="3" creationId="{A3821D9B-3456-49EB-A226-FF3A426D5F05}"/>
          </ac:picMkLst>
        </pc:picChg>
        <pc:picChg chg="del">
          <ac:chgData name="Sean Feldman" userId="c0f75423fe67f72e" providerId="LiveId" clId="{EF3C6A27-BE27-4A4F-96D9-B6B7349AEF44}" dt="2022-04-04T03:35:43.571" v="670" actId="478"/>
          <ac:picMkLst>
            <pc:docMk/>
            <pc:sldMk cId="3571552531" sldId="547"/>
            <ac:picMk id="5" creationId="{97CE7D36-1883-4365-84B8-69863BB79C95}"/>
          </ac:picMkLst>
        </pc:picChg>
      </pc:sldChg>
      <pc:sldChg chg="addSp delSp modSp mod">
        <pc:chgData name="Sean Feldman" userId="c0f75423fe67f72e" providerId="LiveId" clId="{EF3C6A27-BE27-4A4F-96D9-B6B7349AEF44}" dt="2022-04-05T05:01:36.991" v="2926"/>
        <pc:sldMkLst>
          <pc:docMk/>
          <pc:sldMk cId="4060084490" sldId="548"/>
        </pc:sldMkLst>
        <pc:spChg chg="add del mod">
          <ac:chgData name="Sean Feldman" userId="c0f75423fe67f72e" providerId="LiveId" clId="{EF3C6A27-BE27-4A4F-96D9-B6B7349AEF44}" dt="2022-04-05T05:01:12.630" v="2363"/>
          <ac:spMkLst>
            <pc:docMk/>
            <pc:sldMk cId="4060084490" sldId="548"/>
            <ac:spMk id="2" creationId="{62FFB623-FF58-498F-A0B1-629D9E7DF59E}"/>
          </ac:spMkLst>
        </pc:spChg>
        <pc:spChg chg="add del mod">
          <ac:chgData name="Sean Feldman" userId="c0f75423fe67f72e" providerId="LiveId" clId="{EF3C6A27-BE27-4A4F-96D9-B6B7349AEF44}" dt="2022-04-05T05:01:36.990" v="2923"/>
          <ac:spMkLst>
            <pc:docMk/>
            <pc:sldMk cId="4060084490" sldId="548"/>
            <ac:spMk id="3" creationId="{4D850DA1-6044-4700-9B65-8C27E887ABDC}"/>
          </ac:spMkLst>
        </pc:spChg>
        <pc:spChg chg="add mod">
          <ac:chgData name="Sean Feldman" userId="c0f75423fe67f72e" providerId="LiveId" clId="{EF3C6A27-BE27-4A4F-96D9-B6B7349AEF44}" dt="2022-04-05T05:01:36.991" v="2926"/>
          <ac:spMkLst>
            <pc:docMk/>
            <pc:sldMk cId="4060084490" sldId="548"/>
            <ac:spMk id="4" creationId="{586F9C83-D293-48D0-9DA8-0C6894AD6AA0}"/>
          </ac:spMkLst>
        </pc:spChg>
        <pc:spChg chg="del">
          <ac:chgData name="Sean Feldman" userId="c0f75423fe67f72e" providerId="LiveId" clId="{EF3C6A27-BE27-4A4F-96D9-B6B7349AEF44}" dt="2022-04-05T05:00:23.617" v="1825"/>
          <ac:spMkLst>
            <pc:docMk/>
            <pc:sldMk cId="4060084490" sldId="548"/>
            <ac:spMk id="11" creationId="{919A1E7D-2826-4F4D-A3EE-EF5A58912F27}"/>
          </ac:spMkLst>
        </pc:spChg>
      </pc:sldChg>
      <pc:sldChg chg="addSp delSp modSp mod">
        <pc:chgData name="Sean Feldman" userId="c0f75423fe67f72e" providerId="LiveId" clId="{EF3C6A27-BE27-4A4F-96D9-B6B7349AEF44}" dt="2022-04-05T05:01:36.992" v="2936"/>
        <pc:sldMkLst>
          <pc:docMk/>
          <pc:sldMk cId="270885431" sldId="549"/>
        </pc:sldMkLst>
        <pc:spChg chg="add del mod">
          <ac:chgData name="Sean Feldman" userId="c0f75423fe67f72e" providerId="LiveId" clId="{EF3C6A27-BE27-4A4F-96D9-B6B7349AEF44}" dt="2022-04-05T05:01:12.632" v="2373"/>
          <ac:spMkLst>
            <pc:docMk/>
            <pc:sldMk cId="270885431" sldId="549"/>
            <ac:spMk id="4" creationId="{154105A3-8674-49A9-85A4-3542300AF26C}"/>
          </ac:spMkLst>
        </pc:spChg>
        <pc:spChg chg="add del mod">
          <ac:chgData name="Sean Feldman" userId="c0f75423fe67f72e" providerId="LiveId" clId="{EF3C6A27-BE27-4A4F-96D9-B6B7349AEF44}" dt="2022-04-05T05:01:36.992" v="2933"/>
          <ac:spMkLst>
            <pc:docMk/>
            <pc:sldMk cId="270885431" sldId="549"/>
            <ac:spMk id="5" creationId="{37472545-0322-4485-875D-E9D92901DF68}"/>
          </ac:spMkLst>
        </pc:spChg>
        <pc:spChg chg="add mod">
          <ac:chgData name="Sean Feldman" userId="c0f75423fe67f72e" providerId="LiveId" clId="{EF3C6A27-BE27-4A4F-96D9-B6B7349AEF44}" dt="2022-04-05T05:01:36.992" v="2936"/>
          <ac:spMkLst>
            <pc:docMk/>
            <pc:sldMk cId="270885431" sldId="549"/>
            <ac:spMk id="7" creationId="{1C69DCCD-BE31-415C-8DCE-711AC4F967FF}"/>
          </ac:spMkLst>
        </pc:spChg>
        <pc:spChg chg="del">
          <ac:chgData name="Sean Feldman" userId="c0f75423fe67f72e" providerId="LiveId" clId="{EF3C6A27-BE27-4A4F-96D9-B6B7349AEF44}" dt="2022-04-05T05:00:23.619" v="1835"/>
          <ac:spMkLst>
            <pc:docMk/>
            <pc:sldMk cId="270885431" sldId="549"/>
            <ac:spMk id="31" creationId="{7A6EB931-2D88-422C-8C8E-88413B059946}"/>
          </ac:spMkLst>
        </pc:spChg>
      </pc:sldChg>
      <pc:sldChg chg="addSp delSp modSp mod">
        <pc:chgData name="Sean Feldman" userId="c0f75423fe67f72e" providerId="LiveId" clId="{EF3C6A27-BE27-4A4F-96D9-B6B7349AEF44}" dt="2022-04-05T05:01:36.993" v="2941"/>
        <pc:sldMkLst>
          <pc:docMk/>
          <pc:sldMk cId="648378049" sldId="550"/>
        </pc:sldMkLst>
        <pc:spChg chg="add del mod">
          <ac:chgData name="Sean Feldman" userId="c0f75423fe67f72e" providerId="LiveId" clId="{EF3C6A27-BE27-4A4F-96D9-B6B7349AEF44}" dt="2022-04-05T05:01:12.633" v="2378"/>
          <ac:spMkLst>
            <pc:docMk/>
            <pc:sldMk cId="648378049" sldId="550"/>
            <ac:spMk id="2" creationId="{89942A4E-2AFE-44E0-AA9A-1DF4B5419CE8}"/>
          </ac:spMkLst>
        </pc:spChg>
        <pc:spChg chg="add del mod">
          <ac:chgData name="Sean Feldman" userId="c0f75423fe67f72e" providerId="LiveId" clId="{EF3C6A27-BE27-4A4F-96D9-B6B7349AEF44}" dt="2022-04-05T05:01:36.992" v="2938"/>
          <ac:spMkLst>
            <pc:docMk/>
            <pc:sldMk cId="648378049" sldId="550"/>
            <ac:spMk id="9" creationId="{22B66D6B-EF61-42F4-A6DB-CAD9EE50B8D8}"/>
          </ac:spMkLst>
        </pc:spChg>
        <pc:spChg chg="add mod">
          <ac:chgData name="Sean Feldman" userId="c0f75423fe67f72e" providerId="LiveId" clId="{EF3C6A27-BE27-4A4F-96D9-B6B7349AEF44}" dt="2022-04-05T05:01:36.993" v="2941"/>
          <ac:spMkLst>
            <pc:docMk/>
            <pc:sldMk cId="648378049" sldId="550"/>
            <ac:spMk id="10" creationId="{CF2974E0-7BC9-426A-A53F-11764E7A087A}"/>
          </ac:spMkLst>
        </pc:spChg>
        <pc:spChg chg="del">
          <ac:chgData name="Sean Feldman" userId="c0f75423fe67f72e" providerId="LiveId" clId="{EF3C6A27-BE27-4A4F-96D9-B6B7349AEF44}" dt="2022-04-05T05:00:23.620" v="1840"/>
          <ac:spMkLst>
            <pc:docMk/>
            <pc:sldMk cId="648378049" sldId="550"/>
            <ac:spMk id="19" creationId="{9C5CB56A-73F9-4B0F-B11D-91A2FF370371}"/>
          </ac:spMkLst>
        </pc:spChg>
      </pc:sldChg>
      <pc:sldChg chg="addSp delSp modSp mod">
        <pc:chgData name="Sean Feldman" userId="c0f75423fe67f72e" providerId="LiveId" clId="{EF3C6A27-BE27-4A4F-96D9-B6B7349AEF44}" dt="2022-04-05T05:01:37.005" v="3001"/>
        <pc:sldMkLst>
          <pc:docMk/>
          <pc:sldMk cId="453507451" sldId="552"/>
        </pc:sldMkLst>
        <pc:spChg chg="mod">
          <ac:chgData name="Sean Feldman" userId="c0f75423fe67f72e" providerId="LiveId" clId="{EF3C6A27-BE27-4A4F-96D9-B6B7349AEF44}" dt="2022-04-04T04:37:02.860" v="858" actId="20577"/>
          <ac:spMkLst>
            <pc:docMk/>
            <pc:sldMk cId="453507451" sldId="552"/>
            <ac:spMk id="2" creationId="{76009897-860D-4EC2-BE6A-BAB9CFB142F6}"/>
          </ac:spMkLst>
        </pc:spChg>
        <pc:spChg chg="mod">
          <ac:chgData name="Sean Feldman" userId="c0f75423fe67f72e" providerId="LiveId" clId="{EF3C6A27-BE27-4A4F-96D9-B6B7349AEF44}" dt="2022-04-04T04:36:57.518" v="856" actId="400"/>
          <ac:spMkLst>
            <pc:docMk/>
            <pc:sldMk cId="453507451" sldId="552"/>
            <ac:spMk id="3" creationId="{0C2EC9C5-CDDA-4DA1-845A-CEEBC5C2BC3E}"/>
          </ac:spMkLst>
        </pc:spChg>
        <pc:spChg chg="add del mod">
          <ac:chgData name="Sean Feldman" userId="c0f75423fe67f72e" providerId="LiveId" clId="{EF3C6A27-BE27-4A4F-96D9-B6B7349AEF44}" dt="2022-04-05T05:01:12.642" v="2438"/>
          <ac:spMkLst>
            <pc:docMk/>
            <pc:sldMk cId="453507451" sldId="552"/>
            <ac:spMk id="4" creationId="{105767EE-989B-4A5C-8E23-ABB7D386DA22}"/>
          </ac:spMkLst>
        </pc:spChg>
        <pc:spChg chg="add del mod">
          <ac:chgData name="Sean Feldman" userId="c0f75423fe67f72e" providerId="LiveId" clId="{EF3C6A27-BE27-4A4F-96D9-B6B7349AEF44}" dt="2022-04-05T05:01:37.004" v="2998"/>
          <ac:spMkLst>
            <pc:docMk/>
            <pc:sldMk cId="453507451" sldId="552"/>
            <ac:spMk id="5" creationId="{A9B6C1CA-4749-41BB-B33B-109C4D0550C3}"/>
          </ac:spMkLst>
        </pc:spChg>
        <pc:spChg chg="add mod">
          <ac:chgData name="Sean Feldman" userId="c0f75423fe67f72e" providerId="LiveId" clId="{EF3C6A27-BE27-4A4F-96D9-B6B7349AEF44}" dt="2022-04-05T05:01:37.005" v="3001"/>
          <ac:spMkLst>
            <pc:docMk/>
            <pc:sldMk cId="453507451" sldId="552"/>
            <ac:spMk id="6" creationId="{3D4A4DEF-1AAB-4505-8E23-E9402AC16CFF}"/>
          </ac:spMkLst>
        </pc:spChg>
        <pc:spChg chg="del">
          <ac:chgData name="Sean Feldman" userId="c0f75423fe67f72e" providerId="LiveId" clId="{EF3C6A27-BE27-4A4F-96D9-B6B7349AEF44}" dt="2022-04-05T05:00:23.631" v="1890"/>
          <ac:spMkLst>
            <pc:docMk/>
            <pc:sldMk cId="453507451" sldId="552"/>
            <ac:spMk id="13" creationId="{5B81EA85-6E4A-4840-8B3F-9D4F3DA55DC4}"/>
          </ac:spMkLst>
        </pc:spChg>
        <pc:picChg chg="mod">
          <ac:chgData name="Sean Feldman" userId="c0f75423fe67f72e" providerId="LiveId" clId="{EF3C6A27-BE27-4A4F-96D9-B6B7349AEF44}" dt="2022-04-04T04:36:45.587" v="854" actId="1076"/>
          <ac:picMkLst>
            <pc:docMk/>
            <pc:sldMk cId="453507451" sldId="552"/>
            <ac:picMk id="7" creationId="{3B92AB16-5D15-4025-AC9C-749D15AFD925}"/>
          </ac:picMkLst>
        </pc:picChg>
        <pc:picChg chg="mod">
          <ac:chgData name="Sean Feldman" userId="c0f75423fe67f72e" providerId="LiveId" clId="{EF3C6A27-BE27-4A4F-96D9-B6B7349AEF44}" dt="2022-04-04T04:36:43.110" v="853" actId="1076"/>
          <ac:picMkLst>
            <pc:docMk/>
            <pc:sldMk cId="453507451" sldId="552"/>
            <ac:picMk id="1028" creationId="{592875EB-C5E8-413F-AFE6-CFF476701ECB}"/>
          </ac:picMkLst>
        </pc:picChg>
      </pc:sldChg>
      <pc:sldChg chg="addSp delSp modSp mod">
        <pc:chgData name="Sean Feldman" userId="c0f75423fe67f72e" providerId="LiveId" clId="{EF3C6A27-BE27-4A4F-96D9-B6B7349AEF44}" dt="2022-04-05T05:01:37.007" v="3011"/>
        <pc:sldMkLst>
          <pc:docMk/>
          <pc:sldMk cId="3444251533" sldId="553"/>
        </pc:sldMkLst>
        <pc:spChg chg="add del mod">
          <ac:chgData name="Sean Feldman" userId="c0f75423fe67f72e" providerId="LiveId" clId="{EF3C6A27-BE27-4A4F-96D9-B6B7349AEF44}" dt="2022-04-05T05:01:12.644" v="2448"/>
          <ac:spMkLst>
            <pc:docMk/>
            <pc:sldMk cId="3444251533" sldId="553"/>
            <ac:spMk id="2" creationId="{2BE6C82F-CBF2-4734-A2CC-03316EA80E7D}"/>
          </ac:spMkLst>
        </pc:spChg>
        <pc:spChg chg="add del mod">
          <ac:chgData name="Sean Feldman" userId="c0f75423fe67f72e" providerId="LiveId" clId="{EF3C6A27-BE27-4A4F-96D9-B6B7349AEF44}" dt="2022-04-05T05:01:37.006" v="3008"/>
          <ac:spMkLst>
            <pc:docMk/>
            <pc:sldMk cId="3444251533" sldId="553"/>
            <ac:spMk id="3" creationId="{988B9FFE-6451-488E-A502-1A637989A403}"/>
          </ac:spMkLst>
        </pc:spChg>
        <pc:spChg chg="add mod">
          <ac:chgData name="Sean Feldman" userId="c0f75423fe67f72e" providerId="LiveId" clId="{EF3C6A27-BE27-4A4F-96D9-B6B7349AEF44}" dt="2022-04-05T05:01:37.007" v="3011"/>
          <ac:spMkLst>
            <pc:docMk/>
            <pc:sldMk cId="3444251533" sldId="553"/>
            <ac:spMk id="5" creationId="{B1E362A0-2C0A-4806-BC32-43F42D29E5A6}"/>
          </ac:spMkLst>
        </pc:spChg>
        <pc:spChg chg="del">
          <ac:chgData name="Sean Feldman" userId="c0f75423fe67f72e" providerId="LiveId" clId="{EF3C6A27-BE27-4A4F-96D9-B6B7349AEF44}" dt="2022-04-05T05:00:23.632" v="1900"/>
          <ac:spMkLst>
            <pc:docMk/>
            <pc:sldMk cId="3444251533" sldId="553"/>
            <ac:spMk id="12" creationId="{F933664E-99AD-486B-A23A-0D8597550BDD}"/>
          </ac:spMkLst>
        </pc:spChg>
        <pc:picChg chg="add del mod">
          <ac:chgData name="Sean Feldman" userId="c0f75423fe67f72e" providerId="LiveId" clId="{EF3C6A27-BE27-4A4F-96D9-B6B7349AEF44}" dt="2022-04-04T05:11:16.221" v="866" actId="22"/>
          <ac:picMkLst>
            <pc:docMk/>
            <pc:sldMk cId="3444251533" sldId="553"/>
            <ac:picMk id="3" creationId="{F9AD0910-C56D-4709-9178-750A6D8A9034}"/>
          </ac:picMkLst>
        </pc:picChg>
        <pc:picChg chg="add del">
          <ac:chgData name="Sean Feldman" userId="c0f75423fe67f72e" providerId="LiveId" clId="{EF3C6A27-BE27-4A4F-96D9-B6B7349AEF44}" dt="2022-04-04T05:11:09.901" v="864" actId="478"/>
          <ac:picMkLst>
            <pc:docMk/>
            <pc:sldMk cId="3444251533" sldId="553"/>
            <ac:picMk id="6" creationId="{ED9F3F58-76A4-4C64-B389-30A9838E4969}"/>
          </ac:picMkLst>
        </pc:picChg>
      </pc:sldChg>
      <pc:sldChg chg="addSp delSp modSp mod">
        <pc:chgData name="Sean Feldman" userId="c0f75423fe67f72e" providerId="LiveId" clId="{EF3C6A27-BE27-4A4F-96D9-B6B7349AEF44}" dt="2022-04-05T05:01:37.010" v="3031"/>
        <pc:sldMkLst>
          <pc:docMk/>
          <pc:sldMk cId="2875136623" sldId="554"/>
        </pc:sldMkLst>
        <pc:spChg chg="add del mod">
          <ac:chgData name="Sean Feldman" userId="c0f75423fe67f72e" providerId="LiveId" clId="{EF3C6A27-BE27-4A4F-96D9-B6B7349AEF44}" dt="2022-04-05T05:01:12.649" v="2468"/>
          <ac:spMkLst>
            <pc:docMk/>
            <pc:sldMk cId="2875136623" sldId="554"/>
            <ac:spMk id="2" creationId="{D1E694C1-FDBB-488E-8700-D469CB72F5F9}"/>
          </ac:spMkLst>
        </pc:spChg>
        <pc:spChg chg="add del mod">
          <ac:chgData name="Sean Feldman" userId="c0f75423fe67f72e" providerId="LiveId" clId="{EF3C6A27-BE27-4A4F-96D9-B6B7349AEF44}" dt="2022-04-05T05:01:37.010" v="3028"/>
          <ac:spMkLst>
            <pc:docMk/>
            <pc:sldMk cId="2875136623" sldId="554"/>
            <ac:spMk id="5" creationId="{5CC7EECE-7E58-48D5-98A6-F75D4F911ACA}"/>
          </ac:spMkLst>
        </pc:spChg>
        <pc:spChg chg="add mod">
          <ac:chgData name="Sean Feldman" userId="c0f75423fe67f72e" providerId="LiveId" clId="{EF3C6A27-BE27-4A4F-96D9-B6B7349AEF44}" dt="2022-04-05T05:01:37.010" v="3031"/>
          <ac:spMkLst>
            <pc:docMk/>
            <pc:sldMk cId="2875136623" sldId="554"/>
            <ac:spMk id="6" creationId="{7820EAB1-320D-460C-8B82-7DD7B2A11196}"/>
          </ac:spMkLst>
        </pc:spChg>
        <pc:spChg chg="del">
          <ac:chgData name="Sean Feldman" userId="c0f75423fe67f72e" providerId="LiveId" clId="{EF3C6A27-BE27-4A4F-96D9-B6B7349AEF44}" dt="2022-04-05T05:00:23.636" v="1920"/>
          <ac:spMkLst>
            <pc:docMk/>
            <pc:sldMk cId="2875136623" sldId="554"/>
            <ac:spMk id="12" creationId="{8DE25D57-00E1-475A-BE3E-601AD172EF5A}"/>
          </ac:spMkLst>
        </pc:spChg>
        <pc:picChg chg="add mod">
          <ac:chgData name="Sean Feldman" userId="c0f75423fe67f72e" providerId="LiveId" clId="{EF3C6A27-BE27-4A4F-96D9-B6B7349AEF44}" dt="2022-04-04T05:14:42.970" v="872" actId="1076"/>
          <ac:picMkLst>
            <pc:docMk/>
            <pc:sldMk cId="2875136623" sldId="554"/>
            <ac:picMk id="3" creationId="{48E26A7B-FA19-4014-BD66-FB5D7560DB65}"/>
          </ac:picMkLst>
        </pc:picChg>
        <pc:picChg chg="del">
          <ac:chgData name="Sean Feldman" userId="c0f75423fe67f72e" providerId="LiveId" clId="{EF3C6A27-BE27-4A4F-96D9-B6B7349AEF44}" dt="2022-04-04T05:14:39.310" v="871" actId="478"/>
          <ac:picMkLst>
            <pc:docMk/>
            <pc:sldMk cId="2875136623" sldId="554"/>
            <ac:picMk id="10" creationId="{2A20AC81-23D3-4D75-A9A7-3FFB7D4CDBC4}"/>
          </ac:picMkLst>
        </pc:picChg>
      </pc:sldChg>
      <pc:sldChg chg="addSp delSp modSp mod">
        <pc:chgData name="Sean Feldman" userId="c0f75423fe67f72e" providerId="LiveId" clId="{EF3C6A27-BE27-4A4F-96D9-B6B7349AEF44}" dt="2022-04-05T05:01:37.009" v="3021"/>
        <pc:sldMkLst>
          <pc:docMk/>
          <pc:sldMk cId="3171585455" sldId="555"/>
        </pc:sldMkLst>
        <pc:spChg chg="add del mod">
          <ac:chgData name="Sean Feldman" userId="c0f75423fe67f72e" providerId="LiveId" clId="{EF3C6A27-BE27-4A4F-96D9-B6B7349AEF44}" dt="2022-04-05T05:01:12.647" v="2458"/>
          <ac:spMkLst>
            <pc:docMk/>
            <pc:sldMk cId="3171585455" sldId="555"/>
            <ac:spMk id="3" creationId="{0C2298E7-29D3-43BD-887E-408F0465A081}"/>
          </ac:spMkLst>
        </pc:spChg>
        <pc:spChg chg="add del mod">
          <ac:chgData name="Sean Feldman" userId="c0f75423fe67f72e" providerId="LiveId" clId="{EF3C6A27-BE27-4A4F-96D9-B6B7349AEF44}" dt="2022-04-05T05:01:37.008" v="3018"/>
          <ac:spMkLst>
            <pc:docMk/>
            <pc:sldMk cId="3171585455" sldId="555"/>
            <ac:spMk id="5" creationId="{C93C710C-C292-48DE-9079-E90353518A79}"/>
          </ac:spMkLst>
        </pc:spChg>
        <pc:spChg chg="add mod">
          <ac:chgData name="Sean Feldman" userId="c0f75423fe67f72e" providerId="LiveId" clId="{EF3C6A27-BE27-4A4F-96D9-B6B7349AEF44}" dt="2022-04-05T05:01:37.009" v="3021"/>
          <ac:spMkLst>
            <pc:docMk/>
            <pc:sldMk cId="3171585455" sldId="555"/>
            <ac:spMk id="6" creationId="{B3C13768-48D1-4702-838A-9974F8532A73}"/>
          </ac:spMkLst>
        </pc:spChg>
        <pc:spChg chg="del">
          <ac:chgData name="Sean Feldman" userId="c0f75423fe67f72e" providerId="LiveId" clId="{EF3C6A27-BE27-4A4F-96D9-B6B7349AEF44}" dt="2022-04-05T05:00:23.634" v="1910"/>
          <ac:spMkLst>
            <pc:docMk/>
            <pc:sldMk cId="3171585455" sldId="555"/>
            <ac:spMk id="12" creationId="{A2D5E382-8D70-499D-83D3-915F4C817349}"/>
          </ac:spMkLst>
        </pc:spChg>
      </pc:sldChg>
      <pc:sldChg chg="addSp delSp modSp mod">
        <pc:chgData name="Sean Feldman" userId="c0f75423fe67f72e" providerId="LiveId" clId="{EF3C6A27-BE27-4A4F-96D9-B6B7349AEF44}" dt="2022-04-05T05:01:37.013" v="3046"/>
        <pc:sldMkLst>
          <pc:docMk/>
          <pc:sldMk cId="1905645827" sldId="556"/>
        </pc:sldMkLst>
        <pc:spChg chg="add del mod">
          <ac:chgData name="Sean Feldman" userId="c0f75423fe67f72e" providerId="LiveId" clId="{EF3C6A27-BE27-4A4F-96D9-B6B7349AEF44}" dt="2022-04-05T05:01:12.651" v="2483"/>
          <ac:spMkLst>
            <pc:docMk/>
            <pc:sldMk cId="1905645827" sldId="556"/>
            <ac:spMk id="2" creationId="{2DE2C73E-EA55-4AC0-945F-7657300D5B84}"/>
          </ac:spMkLst>
        </pc:spChg>
        <pc:spChg chg="add del mod">
          <ac:chgData name="Sean Feldman" userId="c0f75423fe67f72e" providerId="LiveId" clId="{EF3C6A27-BE27-4A4F-96D9-B6B7349AEF44}" dt="2022-04-05T05:01:37.012" v="3043"/>
          <ac:spMkLst>
            <pc:docMk/>
            <pc:sldMk cId="1905645827" sldId="556"/>
            <ac:spMk id="3" creationId="{34FAADCA-1FA8-4513-8564-EF6CF37792AB}"/>
          </ac:spMkLst>
        </pc:spChg>
        <pc:spChg chg="add mod">
          <ac:chgData name="Sean Feldman" userId="c0f75423fe67f72e" providerId="LiveId" clId="{EF3C6A27-BE27-4A4F-96D9-B6B7349AEF44}" dt="2022-04-05T05:01:37.013" v="3046"/>
          <ac:spMkLst>
            <pc:docMk/>
            <pc:sldMk cId="1905645827" sldId="556"/>
            <ac:spMk id="17" creationId="{9FDE2253-41F3-4C09-A2AA-9768647AF38E}"/>
          </ac:spMkLst>
        </pc:spChg>
        <pc:spChg chg="del">
          <ac:chgData name="Sean Feldman" userId="c0f75423fe67f72e" providerId="LiveId" clId="{EF3C6A27-BE27-4A4F-96D9-B6B7349AEF44}" dt="2022-04-05T05:00:23.638" v="1933"/>
          <ac:spMkLst>
            <pc:docMk/>
            <pc:sldMk cId="1905645827" sldId="556"/>
            <ac:spMk id="23" creationId="{D931E243-CFE7-4F92-95CF-E178AF62D959}"/>
          </ac:spMkLst>
        </pc:spChg>
      </pc:sldChg>
      <pc:sldChg chg="addSp delSp modSp mod modAnim">
        <pc:chgData name="Sean Feldman" userId="c0f75423fe67f72e" providerId="LiveId" clId="{EF3C6A27-BE27-4A4F-96D9-B6B7349AEF44}" dt="2022-04-05T05:01:37.014" v="3051"/>
        <pc:sldMkLst>
          <pc:docMk/>
          <pc:sldMk cId="1991580435" sldId="557"/>
        </pc:sldMkLst>
        <pc:spChg chg="add del mod">
          <ac:chgData name="Sean Feldman" userId="c0f75423fe67f72e" providerId="LiveId" clId="{EF3C6A27-BE27-4A4F-96D9-B6B7349AEF44}" dt="2022-04-05T05:01:12.652" v="2488"/>
          <ac:spMkLst>
            <pc:docMk/>
            <pc:sldMk cId="1991580435" sldId="557"/>
            <ac:spMk id="2" creationId="{807E0FCA-49FB-4EBF-8DD4-FC2F45CF541D}"/>
          </ac:spMkLst>
        </pc:spChg>
        <pc:spChg chg="add del mod">
          <ac:chgData name="Sean Feldman" userId="c0f75423fe67f72e" providerId="LiveId" clId="{EF3C6A27-BE27-4A4F-96D9-B6B7349AEF44}" dt="2022-04-05T05:01:37.013" v="3048"/>
          <ac:spMkLst>
            <pc:docMk/>
            <pc:sldMk cId="1991580435" sldId="557"/>
            <ac:spMk id="3" creationId="{1FCDFB28-6103-4E5A-9A2A-CD186438308C}"/>
          </ac:spMkLst>
        </pc:spChg>
        <pc:spChg chg="add mod">
          <ac:chgData name="Sean Feldman" userId="c0f75423fe67f72e" providerId="LiveId" clId="{EF3C6A27-BE27-4A4F-96D9-B6B7349AEF44}" dt="2022-04-05T05:01:37.014" v="3051"/>
          <ac:spMkLst>
            <pc:docMk/>
            <pc:sldMk cId="1991580435" sldId="557"/>
            <ac:spMk id="5" creationId="{A07EC4DD-445D-4286-9EB3-99BF8D406A0B}"/>
          </ac:spMkLst>
        </pc:spChg>
        <pc:spChg chg="del">
          <ac:chgData name="Sean Feldman" userId="c0f75423fe67f72e" providerId="LiveId" clId="{EF3C6A27-BE27-4A4F-96D9-B6B7349AEF44}" dt="2022-04-05T05:00:23.639" v="1938"/>
          <ac:spMkLst>
            <pc:docMk/>
            <pc:sldMk cId="1991580435" sldId="557"/>
            <ac:spMk id="11" creationId="{D569FF60-E183-4507-B0EF-C78E915E8B2C}"/>
          </ac:spMkLst>
        </pc:spChg>
        <pc:picChg chg="del">
          <ac:chgData name="Sean Feldman" userId="c0f75423fe67f72e" providerId="LiveId" clId="{EF3C6A27-BE27-4A4F-96D9-B6B7349AEF44}" dt="2022-04-04T05:31:37.231" v="913" actId="478"/>
          <ac:picMkLst>
            <pc:docMk/>
            <pc:sldMk cId="1991580435" sldId="557"/>
            <ac:picMk id="2" creationId="{6836F920-3C96-4665-A22A-941D15B75221}"/>
          </ac:picMkLst>
        </pc:picChg>
        <pc:picChg chg="add mod">
          <ac:chgData name="Sean Feldman" userId="c0f75423fe67f72e" providerId="LiveId" clId="{EF3C6A27-BE27-4A4F-96D9-B6B7349AEF44}" dt="2022-04-04T05:32:06.417" v="919" actId="1440"/>
          <ac:picMkLst>
            <pc:docMk/>
            <pc:sldMk cId="1991580435" sldId="557"/>
            <ac:picMk id="4" creationId="{1C734DCC-887D-4B25-8258-2FE193EBD2C1}"/>
          </ac:picMkLst>
        </pc:picChg>
        <pc:picChg chg="add mod">
          <ac:chgData name="Sean Feldman" userId="c0f75423fe67f72e" providerId="LiveId" clId="{EF3C6A27-BE27-4A4F-96D9-B6B7349AEF44}" dt="2022-04-04T05:32:06.417" v="919" actId="1440"/>
          <ac:picMkLst>
            <pc:docMk/>
            <pc:sldMk cId="1991580435" sldId="557"/>
            <ac:picMk id="6" creationId="{660D87F7-1CBD-4650-8B08-DD9B34FBD541}"/>
          </ac:picMkLst>
        </pc:picChg>
      </pc:sldChg>
      <pc:sldChg chg="addSp delSp modSp mod">
        <pc:chgData name="Sean Feldman" userId="c0f75423fe67f72e" providerId="LiveId" clId="{EF3C6A27-BE27-4A4F-96D9-B6B7349AEF44}" dt="2022-04-05T05:01:37.016" v="3061"/>
        <pc:sldMkLst>
          <pc:docMk/>
          <pc:sldMk cId="3610532850" sldId="558"/>
        </pc:sldMkLst>
        <pc:spChg chg="add del mod">
          <ac:chgData name="Sean Feldman" userId="c0f75423fe67f72e" providerId="LiveId" clId="{EF3C6A27-BE27-4A4F-96D9-B6B7349AEF44}" dt="2022-04-05T05:01:12.654" v="2498"/>
          <ac:spMkLst>
            <pc:docMk/>
            <pc:sldMk cId="3610532850" sldId="558"/>
            <ac:spMk id="2" creationId="{1F457027-CF57-4589-BFDA-02CF1EBD53A1}"/>
          </ac:spMkLst>
        </pc:spChg>
        <pc:spChg chg="add del mod">
          <ac:chgData name="Sean Feldman" userId="c0f75423fe67f72e" providerId="LiveId" clId="{EF3C6A27-BE27-4A4F-96D9-B6B7349AEF44}" dt="2022-04-05T05:01:37.016" v="3058"/>
          <ac:spMkLst>
            <pc:docMk/>
            <pc:sldMk cId="3610532850" sldId="558"/>
            <ac:spMk id="5" creationId="{2D78FDF7-7DAF-492F-9FE7-37885E260081}"/>
          </ac:spMkLst>
        </pc:spChg>
        <pc:spChg chg="add mod">
          <ac:chgData name="Sean Feldman" userId="c0f75423fe67f72e" providerId="LiveId" clId="{EF3C6A27-BE27-4A4F-96D9-B6B7349AEF44}" dt="2022-04-05T05:01:37.016" v="3061"/>
          <ac:spMkLst>
            <pc:docMk/>
            <pc:sldMk cId="3610532850" sldId="558"/>
            <ac:spMk id="6" creationId="{486A59F5-9CCF-47AE-9206-187DF904EA41}"/>
          </ac:spMkLst>
        </pc:spChg>
        <pc:spChg chg="del">
          <ac:chgData name="Sean Feldman" userId="c0f75423fe67f72e" providerId="LiveId" clId="{EF3C6A27-BE27-4A4F-96D9-B6B7349AEF44}" dt="2022-04-05T05:00:23.641" v="1948"/>
          <ac:spMkLst>
            <pc:docMk/>
            <pc:sldMk cId="3610532850" sldId="558"/>
            <ac:spMk id="12" creationId="{63471B32-059E-4C83-BF10-07DA3F23D4EC}"/>
          </ac:spMkLst>
        </pc:spChg>
        <pc:picChg chg="add mod">
          <ac:chgData name="Sean Feldman" userId="c0f75423fe67f72e" providerId="LiveId" clId="{EF3C6A27-BE27-4A4F-96D9-B6B7349AEF44}" dt="2022-04-04T05:34:35.367" v="927" actId="1076"/>
          <ac:picMkLst>
            <pc:docMk/>
            <pc:sldMk cId="3610532850" sldId="558"/>
            <ac:picMk id="3" creationId="{D4DAED8E-6972-4272-A721-04A16B09E498}"/>
          </ac:picMkLst>
        </pc:picChg>
        <pc:picChg chg="del">
          <ac:chgData name="Sean Feldman" userId="c0f75423fe67f72e" providerId="LiveId" clId="{EF3C6A27-BE27-4A4F-96D9-B6B7349AEF44}" dt="2022-04-04T05:34:32.901" v="926" actId="478"/>
          <ac:picMkLst>
            <pc:docMk/>
            <pc:sldMk cId="3610532850" sldId="558"/>
            <ac:picMk id="5" creationId="{5BAB5DCD-E3B1-4C9C-AC78-7400BB59BC87}"/>
          </ac:picMkLst>
        </pc:picChg>
      </pc:sldChg>
      <pc:sldChg chg="addSp delSp modSp mod modAnim">
        <pc:chgData name="Sean Feldman" userId="c0f75423fe67f72e" providerId="LiveId" clId="{EF3C6A27-BE27-4A4F-96D9-B6B7349AEF44}" dt="2022-04-05T05:01:37.021" v="3076"/>
        <pc:sldMkLst>
          <pc:docMk/>
          <pc:sldMk cId="859521994" sldId="559"/>
        </pc:sldMkLst>
        <pc:spChg chg="add del mod">
          <ac:chgData name="Sean Feldman" userId="c0f75423fe67f72e" providerId="LiveId" clId="{EF3C6A27-BE27-4A4F-96D9-B6B7349AEF44}" dt="2022-04-05T05:01:12.656" v="2513"/>
          <ac:spMkLst>
            <pc:docMk/>
            <pc:sldMk cId="859521994" sldId="559"/>
            <ac:spMk id="2" creationId="{990FF45D-8156-40C5-955A-BC9EC7B56AFC}"/>
          </ac:spMkLst>
        </pc:spChg>
        <pc:spChg chg="add del mod">
          <ac:chgData name="Sean Feldman" userId="c0f75423fe67f72e" providerId="LiveId" clId="{EF3C6A27-BE27-4A4F-96D9-B6B7349AEF44}" dt="2022-04-05T05:01:37.020" v="3073"/>
          <ac:spMkLst>
            <pc:docMk/>
            <pc:sldMk cId="859521994" sldId="559"/>
            <ac:spMk id="4" creationId="{1BB32566-90E0-4C73-9039-65661AF7BE1C}"/>
          </ac:spMkLst>
        </pc:spChg>
        <pc:spChg chg="add mod">
          <ac:chgData name="Sean Feldman" userId="c0f75423fe67f72e" providerId="LiveId" clId="{EF3C6A27-BE27-4A4F-96D9-B6B7349AEF44}" dt="2022-04-05T05:01:37.021" v="3076"/>
          <ac:spMkLst>
            <pc:docMk/>
            <pc:sldMk cId="859521994" sldId="559"/>
            <ac:spMk id="5" creationId="{0D796D70-FD56-45DE-B360-E7CBF21AFC5E}"/>
          </ac:spMkLst>
        </pc:spChg>
        <pc:spChg chg="del">
          <ac:chgData name="Sean Feldman" userId="c0f75423fe67f72e" providerId="LiveId" clId="{EF3C6A27-BE27-4A4F-96D9-B6B7349AEF44}" dt="2022-04-05T05:00:23.644" v="1963"/>
          <ac:spMkLst>
            <pc:docMk/>
            <pc:sldMk cId="859521994" sldId="559"/>
            <ac:spMk id="12" creationId="{9538DFE8-8102-4947-B745-6B81D6F1E2ED}"/>
          </ac:spMkLst>
        </pc:spChg>
        <pc:picChg chg="add mod">
          <ac:chgData name="Sean Feldman" userId="c0f75423fe67f72e" providerId="LiveId" clId="{EF3C6A27-BE27-4A4F-96D9-B6B7349AEF44}" dt="2022-04-04T05:57:54.439" v="930" actId="1076"/>
          <ac:picMkLst>
            <pc:docMk/>
            <pc:sldMk cId="859521994" sldId="559"/>
            <ac:picMk id="3" creationId="{C2AE321A-9DDA-48B8-A069-C50A64A548A7}"/>
          </ac:picMkLst>
        </pc:picChg>
        <pc:picChg chg="del">
          <ac:chgData name="Sean Feldman" userId="c0f75423fe67f72e" providerId="LiveId" clId="{EF3C6A27-BE27-4A4F-96D9-B6B7349AEF44}" dt="2022-04-04T05:59:00.365" v="934" actId="478"/>
          <ac:picMkLst>
            <pc:docMk/>
            <pc:sldMk cId="859521994" sldId="559"/>
            <ac:picMk id="5" creationId="{65B3B572-B9F2-42E3-9CDD-C73869D65DDF}"/>
          </ac:picMkLst>
        </pc:picChg>
        <pc:picChg chg="add mod">
          <ac:chgData name="Sean Feldman" userId="c0f75423fe67f72e" providerId="LiveId" clId="{EF3C6A27-BE27-4A4F-96D9-B6B7349AEF44}" dt="2022-04-04T05:59:06.985" v="936" actId="1076"/>
          <ac:picMkLst>
            <pc:docMk/>
            <pc:sldMk cId="859521994" sldId="559"/>
            <ac:picMk id="6" creationId="{DB4B432B-F3A3-4A93-AA3E-F0B1E27D74FC}"/>
          </ac:picMkLst>
        </pc:picChg>
        <pc:picChg chg="del">
          <ac:chgData name="Sean Feldman" userId="c0f75423fe67f72e" providerId="LiveId" clId="{EF3C6A27-BE27-4A4F-96D9-B6B7349AEF44}" dt="2022-04-04T05:57:57.399" v="931" actId="478"/>
          <ac:picMkLst>
            <pc:docMk/>
            <pc:sldMk cId="859521994" sldId="559"/>
            <ac:picMk id="7" creationId="{0CC361FF-E5BF-4172-9E1D-658C15925C33}"/>
          </ac:picMkLst>
        </pc:picChg>
      </pc:sldChg>
      <pc:sldChg chg="addSp delSp modSp mod">
        <pc:chgData name="Sean Feldman" userId="c0f75423fe67f72e" providerId="LiveId" clId="{EF3C6A27-BE27-4A4F-96D9-B6B7349AEF44}" dt="2022-04-05T05:01:37.023" v="3081"/>
        <pc:sldMkLst>
          <pc:docMk/>
          <pc:sldMk cId="1831000498" sldId="560"/>
        </pc:sldMkLst>
        <pc:spChg chg="add del mod">
          <ac:chgData name="Sean Feldman" userId="c0f75423fe67f72e" providerId="LiveId" clId="{EF3C6A27-BE27-4A4F-96D9-B6B7349AEF44}" dt="2022-04-05T05:01:12.657" v="2518"/>
          <ac:spMkLst>
            <pc:docMk/>
            <pc:sldMk cId="1831000498" sldId="560"/>
            <ac:spMk id="3" creationId="{7FE9D6EE-0D33-4E9C-B0B4-8A3B9D317223}"/>
          </ac:spMkLst>
        </pc:spChg>
        <pc:spChg chg="add del mod">
          <ac:chgData name="Sean Feldman" userId="c0f75423fe67f72e" providerId="LiveId" clId="{EF3C6A27-BE27-4A4F-96D9-B6B7349AEF44}" dt="2022-04-05T05:01:37.022" v="3078"/>
          <ac:spMkLst>
            <pc:docMk/>
            <pc:sldMk cId="1831000498" sldId="560"/>
            <ac:spMk id="4" creationId="{94D6E76F-A718-4B50-8C51-31AB8E2E8A93}"/>
          </ac:spMkLst>
        </pc:spChg>
        <pc:spChg chg="add mod">
          <ac:chgData name="Sean Feldman" userId="c0f75423fe67f72e" providerId="LiveId" clId="{EF3C6A27-BE27-4A4F-96D9-B6B7349AEF44}" dt="2022-04-05T05:01:37.023" v="3081"/>
          <ac:spMkLst>
            <pc:docMk/>
            <pc:sldMk cId="1831000498" sldId="560"/>
            <ac:spMk id="5" creationId="{3ED92C5C-537A-4611-B933-459CCEE1DDF8}"/>
          </ac:spMkLst>
        </pc:spChg>
        <pc:spChg chg="del">
          <ac:chgData name="Sean Feldman" userId="c0f75423fe67f72e" providerId="LiveId" clId="{EF3C6A27-BE27-4A4F-96D9-B6B7349AEF44}" dt="2022-04-05T05:00:23.645" v="1968"/>
          <ac:spMkLst>
            <pc:docMk/>
            <pc:sldMk cId="1831000498" sldId="560"/>
            <ac:spMk id="11" creationId="{EF240D93-148E-4D41-8B9F-B831E7B4EBB8}"/>
          </ac:spMkLst>
        </pc:spChg>
      </pc:sldChg>
      <pc:sldChg chg="addSp delSp modSp mod">
        <pc:chgData name="Sean Feldman" userId="c0f75423fe67f72e" providerId="LiveId" clId="{EF3C6A27-BE27-4A4F-96D9-B6B7349AEF44}" dt="2022-04-05T05:01:37.027" v="3096"/>
        <pc:sldMkLst>
          <pc:docMk/>
          <pc:sldMk cId="960528789" sldId="561"/>
        </pc:sldMkLst>
        <pc:spChg chg="add del mod">
          <ac:chgData name="Sean Feldman" userId="c0f75423fe67f72e" providerId="LiveId" clId="{EF3C6A27-BE27-4A4F-96D9-B6B7349AEF44}" dt="2022-04-05T05:01:12.660" v="2533"/>
          <ac:spMkLst>
            <pc:docMk/>
            <pc:sldMk cId="960528789" sldId="561"/>
            <ac:spMk id="2" creationId="{0AA6C712-6955-4B4B-8540-C9BEFB8C49EC}"/>
          </ac:spMkLst>
        </pc:spChg>
        <pc:spChg chg="add del mod">
          <ac:chgData name="Sean Feldman" userId="c0f75423fe67f72e" providerId="LiveId" clId="{EF3C6A27-BE27-4A4F-96D9-B6B7349AEF44}" dt="2022-04-05T05:01:37.026" v="3093"/>
          <ac:spMkLst>
            <pc:docMk/>
            <pc:sldMk cId="960528789" sldId="561"/>
            <ac:spMk id="3" creationId="{88A8B1DD-E6AB-43DC-B4EC-E153020EB23F}"/>
          </ac:spMkLst>
        </pc:spChg>
        <pc:spChg chg="add mod">
          <ac:chgData name="Sean Feldman" userId="c0f75423fe67f72e" providerId="LiveId" clId="{EF3C6A27-BE27-4A4F-96D9-B6B7349AEF44}" dt="2022-04-05T05:01:37.027" v="3096"/>
          <ac:spMkLst>
            <pc:docMk/>
            <pc:sldMk cId="960528789" sldId="561"/>
            <ac:spMk id="8" creationId="{18C0170B-408A-4402-BB87-1AC7C21033DD}"/>
          </ac:spMkLst>
        </pc:spChg>
        <pc:spChg chg="del">
          <ac:chgData name="Sean Feldman" userId="c0f75423fe67f72e" providerId="LiveId" clId="{EF3C6A27-BE27-4A4F-96D9-B6B7349AEF44}" dt="2022-04-05T05:00:23.648" v="1981"/>
          <ac:spMkLst>
            <pc:docMk/>
            <pc:sldMk cId="960528789" sldId="561"/>
            <ac:spMk id="20" creationId="{6D2C34CD-E74D-4879-AE7E-95354BB26915}"/>
          </ac:spMkLst>
        </pc:spChg>
      </pc:sldChg>
      <pc:sldChg chg="addSp delSp modSp mod">
        <pc:chgData name="Sean Feldman" userId="c0f75423fe67f72e" providerId="LiveId" clId="{EF3C6A27-BE27-4A4F-96D9-B6B7349AEF44}" dt="2022-04-05T05:01:37.027" v="3101"/>
        <pc:sldMkLst>
          <pc:docMk/>
          <pc:sldMk cId="657608958" sldId="562"/>
        </pc:sldMkLst>
        <pc:spChg chg="add del mod">
          <ac:chgData name="Sean Feldman" userId="c0f75423fe67f72e" providerId="LiveId" clId="{EF3C6A27-BE27-4A4F-96D9-B6B7349AEF44}" dt="2022-04-05T05:01:12.660" v="2538"/>
          <ac:spMkLst>
            <pc:docMk/>
            <pc:sldMk cId="657608958" sldId="562"/>
            <ac:spMk id="2" creationId="{CCA8C014-138E-4FE4-A762-8856C91CFE6C}"/>
          </ac:spMkLst>
        </pc:spChg>
        <pc:spChg chg="add del mod">
          <ac:chgData name="Sean Feldman" userId="c0f75423fe67f72e" providerId="LiveId" clId="{EF3C6A27-BE27-4A4F-96D9-B6B7349AEF44}" dt="2022-04-05T05:01:37.027" v="3098"/>
          <ac:spMkLst>
            <pc:docMk/>
            <pc:sldMk cId="657608958" sldId="562"/>
            <ac:spMk id="3" creationId="{4EDF94B1-F114-46DE-9075-2224540652CB}"/>
          </ac:spMkLst>
        </pc:spChg>
        <pc:spChg chg="add mod">
          <ac:chgData name="Sean Feldman" userId="c0f75423fe67f72e" providerId="LiveId" clId="{EF3C6A27-BE27-4A4F-96D9-B6B7349AEF44}" dt="2022-04-05T05:01:37.027" v="3101"/>
          <ac:spMkLst>
            <pc:docMk/>
            <pc:sldMk cId="657608958" sldId="562"/>
            <ac:spMk id="4" creationId="{01F455B1-F268-4473-9E5F-AB13E17107D8}"/>
          </ac:spMkLst>
        </pc:spChg>
        <pc:spChg chg="del">
          <ac:chgData name="Sean Feldman" userId="c0f75423fe67f72e" providerId="LiveId" clId="{EF3C6A27-BE27-4A4F-96D9-B6B7349AEF44}" dt="2022-04-05T05:00:23.648" v="1986"/>
          <ac:spMkLst>
            <pc:docMk/>
            <pc:sldMk cId="657608958" sldId="562"/>
            <ac:spMk id="12" creationId="{3C7B9072-A7ED-493D-8A0D-3D7CEE00A042}"/>
          </ac:spMkLst>
        </pc:spChg>
        <pc:picChg chg="del">
          <ac:chgData name="Sean Feldman" userId="c0f75423fe67f72e" providerId="LiveId" clId="{EF3C6A27-BE27-4A4F-96D9-B6B7349AEF44}" dt="2022-04-04T06:10:30.910" v="1012" actId="478"/>
          <ac:picMkLst>
            <pc:docMk/>
            <pc:sldMk cId="657608958" sldId="562"/>
            <ac:picMk id="3" creationId="{EDFFAED6-C7EF-424C-923E-B0E0B7D338DA}"/>
          </ac:picMkLst>
        </pc:picChg>
        <pc:picChg chg="del">
          <ac:chgData name="Sean Feldman" userId="c0f75423fe67f72e" providerId="LiveId" clId="{EF3C6A27-BE27-4A4F-96D9-B6B7349AEF44}" dt="2022-04-04T06:10:51.631" v="1014" actId="478"/>
          <ac:picMkLst>
            <pc:docMk/>
            <pc:sldMk cId="657608958" sldId="562"/>
            <ac:picMk id="4" creationId="{46DF74C8-D487-4655-813C-2F632856D1A0}"/>
          </ac:picMkLst>
        </pc:picChg>
        <pc:picChg chg="add mod">
          <ac:chgData name="Sean Feldman" userId="c0f75423fe67f72e" providerId="LiveId" clId="{EF3C6A27-BE27-4A4F-96D9-B6B7349AEF44}" dt="2022-04-04T06:10:37.435" v="1013" actId="1076"/>
          <ac:picMkLst>
            <pc:docMk/>
            <pc:sldMk cId="657608958" sldId="562"/>
            <ac:picMk id="5" creationId="{D9E3D305-D6B0-444D-B97F-D345D7B2973B}"/>
          </ac:picMkLst>
        </pc:picChg>
        <pc:picChg chg="add mod">
          <ac:chgData name="Sean Feldman" userId="c0f75423fe67f72e" providerId="LiveId" clId="{EF3C6A27-BE27-4A4F-96D9-B6B7349AEF44}" dt="2022-04-04T06:10:56.411" v="1017" actId="1076"/>
          <ac:picMkLst>
            <pc:docMk/>
            <pc:sldMk cId="657608958" sldId="562"/>
            <ac:picMk id="7" creationId="{AD7BFC48-C60A-4700-88CD-2D9B96430E84}"/>
          </ac:picMkLst>
        </pc:picChg>
      </pc:sldChg>
      <pc:sldChg chg="addSp delSp modSp mod">
        <pc:chgData name="Sean Feldman" userId="c0f75423fe67f72e" providerId="LiveId" clId="{EF3C6A27-BE27-4A4F-96D9-B6B7349AEF44}" dt="2022-04-05T05:01:37.028" v="3106"/>
        <pc:sldMkLst>
          <pc:docMk/>
          <pc:sldMk cId="4004488445" sldId="563"/>
        </pc:sldMkLst>
        <pc:spChg chg="add del mod">
          <ac:chgData name="Sean Feldman" userId="c0f75423fe67f72e" providerId="LiveId" clId="{EF3C6A27-BE27-4A4F-96D9-B6B7349AEF44}" dt="2022-04-05T05:01:12.662" v="2543"/>
          <ac:spMkLst>
            <pc:docMk/>
            <pc:sldMk cId="4004488445" sldId="563"/>
            <ac:spMk id="3" creationId="{2D13A515-64F6-4BB9-9D67-C0CFF6E117D8}"/>
          </ac:spMkLst>
        </pc:spChg>
        <pc:spChg chg="add del mod">
          <ac:chgData name="Sean Feldman" userId="c0f75423fe67f72e" providerId="LiveId" clId="{EF3C6A27-BE27-4A4F-96D9-B6B7349AEF44}" dt="2022-04-05T05:01:37.028" v="3103"/>
          <ac:spMkLst>
            <pc:docMk/>
            <pc:sldMk cId="4004488445" sldId="563"/>
            <ac:spMk id="4" creationId="{69B5C3AD-5C5D-4E71-8B89-FC181948281C}"/>
          </ac:spMkLst>
        </pc:spChg>
        <pc:spChg chg="add mod">
          <ac:chgData name="Sean Feldman" userId="c0f75423fe67f72e" providerId="LiveId" clId="{EF3C6A27-BE27-4A4F-96D9-B6B7349AEF44}" dt="2022-04-05T05:01:37.028" v="3106"/>
          <ac:spMkLst>
            <pc:docMk/>
            <pc:sldMk cId="4004488445" sldId="563"/>
            <ac:spMk id="5" creationId="{83F01C57-2E25-4B7F-968B-7D37026E5A7D}"/>
          </ac:spMkLst>
        </pc:spChg>
        <pc:spChg chg="del">
          <ac:chgData name="Sean Feldman" userId="c0f75423fe67f72e" providerId="LiveId" clId="{EF3C6A27-BE27-4A4F-96D9-B6B7349AEF44}" dt="2022-04-05T05:00:23.649" v="1991"/>
          <ac:spMkLst>
            <pc:docMk/>
            <pc:sldMk cId="4004488445" sldId="563"/>
            <ac:spMk id="11" creationId="{328F9871-0EA3-4055-9F84-4D9CCB21CFA5}"/>
          </ac:spMkLst>
        </pc:spChg>
      </pc:sldChg>
      <pc:sldChg chg="addSp delSp modSp mod">
        <pc:chgData name="Sean Feldman" userId="c0f75423fe67f72e" providerId="LiveId" clId="{EF3C6A27-BE27-4A4F-96D9-B6B7349AEF44}" dt="2022-04-05T05:01:37.030" v="3116"/>
        <pc:sldMkLst>
          <pc:docMk/>
          <pc:sldMk cId="1077182988" sldId="565"/>
        </pc:sldMkLst>
        <pc:spChg chg="add del mod">
          <ac:chgData name="Sean Feldman" userId="c0f75423fe67f72e" providerId="LiveId" clId="{EF3C6A27-BE27-4A4F-96D9-B6B7349AEF44}" dt="2022-04-05T05:01:12.664" v="2553"/>
          <ac:spMkLst>
            <pc:docMk/>
            <pc:sldMk cId="1077182988" sldId="565"/>
            <ac:spMk id="2" creationId="{1331038A-537E-4362-9045-DDB076AD78F1}"/>
          </ac:spMkLst>
        </pc:spChg>
        <pc:spChg chg="add del mod">
          <ac:chgData name="Sean Feldman" userId="c0f75423fe67f72e" providerId="LiveId" clId="{EF3C6A27-BE27-4A4F-96D9-B6B7349AEF44}" dt="2022-04-05T05:01:37.029" v="3113"/>
          <ac:spMkLst>
            <pc:docMk/>
            <pc:sldMk cId="1077182988" sldId="565"/>
            <ac:spMk id="3" creationId="{62B7F6BD-6570-49FC-B7B7-83A999F3C73C}"/>
          </ac:spMkLst>
        </pc:spChg>
        <pc:spChg chg="add mod">
          <ac:chgData name="Sean Feldman" userId="c0f75423fe67f72e" providerId="LiveId" clId="{EF3C6A27-BE27-4A4F-96D9-B6B7349AEF44}" dt="2022-04-05T05:01:37.030" v="3116"/>
          <ac:spMkLst>
            <pc:docMk/>
            <pc:sldMk cId="1077182988" sldId="565"/>
            <ac:spMk id="4" creationId="{61CB93C8-B1DA-49F5-BC30-89B95ED75471}"/>
          </ac:spMkLst>
        </pc:spChg>
        <pc:spChg chg="del">
          <ac:chgData name="Sean Feldman" userId="c0f75423fe67f72e" providerId="LiveId" clId="{EF3C6A27-BE27-4A4F-96D9-B6B7349AEF44}" dt="2022-04-05T05:00:23.651" v="2001"/>
          <ac:spMkLst>
            <pc:docMk/>
            <pc:sldMk cId="1077182988" sldId="565"/>
            <ac:spMk id="10" creationId="{242F56E9-3BF8-4112-8977-5CEFBF6EF56E}"/>
          </ac:spMkLst>
        </pc:spChg>
      </pc:sldChg>
      <pc:sldChg chg="addSp delSp modSp mod">
        <pc:chgData name="Sean Feldman" userId="c0f75423fe67f72e" providerId="LiveId" clId="{EF3C6A27-BE27-4A4F-96D9-B6B7349AEF44}" dt="2022-04-05T05:01:37.031" v="3121"/>
        <pc:sldMkLst>
          <pc:docMk/>
          <pc:sldMk cId="522264401" sldId="566"/>
        </pc:sldMkLst>
        <pc:spChg chg="add del mod">
          <ac:chgData name="Sean Feldman" userId="c0f75423fe67f72e" providerId="LiveId" clId="{EF3C6A27-BE27-4A4F-96D9-B6B7349AEF44}" dt="2022-04-05T05:01:12.665" v="2558"/>
          <ac:spMkLst>
            <pc:docMk/>
            <pc:sldMk cId="522264401" sldId="566"/>
            <ac:spMk id="2" creationId="{467D5DB6-5EC8-4D7F-81D5-B330515DD09C}"/>
          </ac:spMkLst>
        </pc:spChg>
        <pc:spChg chg="add del mod">
          <ac:chgData name="Sean Feldman" userId="c0f75423fe67f72e" providerId="LiveId" clId="{EF3C6A27-BE27-4A4F-96D9-B6B7349AEF44}" dt="2022-04-05T05:01:37.030" v="3118"/>
          <ac:spMkLst>
            <pc:docMk/>
            <pc:sldMk cId="522264401" sldId="566"/>
            <ac:spMk id="3" creationId="{061B1FF1-4E4C-4112-9D8E-D9DFA3323FC3}"/>
          </ac:spMkLst>
        </pc:spChg>
        <pc:spChg chg="add mod">
          <ac:chgData name="Sean Feldman" userId="c0f75423fe67f72e" providerId="LiveId" clId="{EF3C6A27-BE27-4A4F-96D9-B6B7349AEF44}" dt="2022-04-05T05:01:37.031" v="3121"/>
          <ac:spMkLst>
            <pc:docMk/>
            <pc:sldMk cId="522264401" sldId="566"/>
            <ac:spMk id="5" creationId="{17116496-763F-4508-8F13-D478AE848E84}"/>
          </ac:spMkLst>
        </pc:spChg>
        <pc:spChg chg="del">
          <ac:chgData name="Sean Feldman" userId="c0f75423fe67f72e" providerId="LiveId" clId="{EF3C6A27-BE27-4A4F-96D9-B6B7349AEF44}" dt="2022-04-05T05:00:23.652" v="2006"/>
          <ac:spMkLst>
            <pc:docMk/>
            <pc:sldMk cId="522264401" sldId="566"/>
            <ac:spMk id="24" creationId="{CE6C2121-112F-44AC-8FA1-28DA1F1BDD04}"/>
          </ac:spMkLst>
        </pc:spChg>
        <pc:picChg chg="del">
          <ac:chgData name="Sean Feldman" userId="c0f75423fe67f72e" providerId="LiveId" clId="{EF3C6A27-BE27-4A4F-96D9-B6B7349AEF44}" dt="2022-04-04T06:31:14.071" v="1019" actId="478"/>
          <ac:picMkLst>
            <pc:docMk/>
            <pc:sldMk cId="522264401" sldId="566"/>
            <ac:picMk id="2" creationId="{25023729-DC21-4B79-8AEB-4177AC413CB8}"/>
          </ac:picMkLst>
        </pc:picChg>
        <pc:picChg chg="add mod">
          <ac:chgData name="Sean Feldman" userId="c0f75423fe67f72e" providerId="LiveId" clId="{EF3C6A27-BE27-4A4F-96D9-B6B7349AEF44}" dt="2022-04-04T06:32:47.434" v="1033" actId="1076"/>
          <ac:picMkLst>
            <pc:docMk/>
            <pc:sldMk cId="522264401" sldId="566"/>
            <ac:picMk id="4" creationId="{0CC82293-2D6E-4D16-AA0F-5DD10E687B3A}"/>
          </ac:picMkLst>
        </pc:picChg>
        <pc:picChg chg="del">
          <ac:chgData name="Sean Feldman" userId="c0f75423fe67f72e" providerId="LiveId" clId="{EF3C6A27-BE27-4A4F-96D9-B6B7349AEF44}" dt="2022-04-04T06:32:07.494" v="1025" actId="478"/>
          <ac:picMkLst>
            <pc:docMk/>
            <pc:sldMk cId="522264401" sldId="566"/>
            <ac:picMk id="5" creationId="{E75CCF1B-A863-4F8D-B784-096FCCD97169}"/>
          </ac:picMkLst>
        </pc:picChg>
        <pc:picChg chg="add del mod">
          <ac:chgData name="Sean Feldman" userId="c0f75423fe67f72e" providerId="LiveId" clId="{EF3C6A27-BE27-4A4F-96D9-B6B7349AEF44}" dt="2022-04-04T06:32:04.863" v="1024" actId="478"/>
          <ac:picMkLst>
            <pc:docMk/>
            <pc:sldMk cId="522264401" sldId="566"/>
            <ac:picMk id="19" creationId="{B6080698-930D-4230-A049-7B443056967A}"/>
          </ac:picMkLst>
        </pc:picChg>
        <pc:picChg chg="add mod ord">
          <ac:chgData name="Sean Feldman" userId="c0f75423fe67f72e" providerId="LiveId" clId="{EF3C6A27-BE27-4A4F-96D9-B6B7349AEF44}" dt="2022-04-04T06:32:38.112" v="1032" actId="1076"/>
          <ac:picMkLst>
            <pc:docMk/>
            <pc:sldMk cId="522264401" sldId="566"/>
            <ac:picMk id="21" creationId="{595718A3-B474-4940-A18A-826D4A8EAE13}"/>
          </ac:picMkLst>
        </pc:picChg>
      </pc:sldChg>
      <pc:sldChg chg="addSp delSp modSp mod modAnim">
        <pc:chgData name="Sean Feldman" userId="c0f75423fe67f72e" providerId="LiveId" clId="{EF3C6A27-BE27-4A4F-96D9-B6B7349AEF44}" dt="2022-04-05T05:01:37.032" v="3126"/>
        <pc:sldMkLst>
          <pc:docMk/>
          <pc:sldMk cId="3695112815" sldId="567"/>
        </pc:sldMkLst>
        <pc:spChg chg="add del mod">
          <ac:chgData name="Sean Feldman" userId="c0f75423fe67f72e" providerId="LiveId" clId="{EF3C6A27-BE27-4A4F-96D9-B6B7349AEF44}" dt="2022-04-05T05:01:12.666" v="2563"/>
          <ac:spMkLst>
            <pc:docMk/>
            <pc:sldMk cId="3695112815" sldId="567"/>
            <ac:spMk id="2" creationId="{A2235638-3145-4926-A4A4-60C49D347918}"/>
          </ac:spMkLst>
        </pc:spChg>
        <pc:spChg chg="add del mod">
          <ac:chgData name="Sean Feldman" userId="c0f75423fe67f72e" providerId="LiveId" clId="{EF3C6A27-BE27-4A4F-96D9-B6B7349AEF44}" dt="2022-04-05T05:01:37.031" v="3123"/>
          <ac:spMkLst>
            <pc:docMk/>
            <pc:sldMk cId="3695112815" sldId="567"/>
            <ac:spMk id="3" creationId="{904B0E80-91F4-4700-9F01-EC83DE639DC1}"/>
          </ac:spMkLst>
        </pc:spChg>
        <pc:spChg chg="add mod">
          <ac:chgData name="Sean Feldman" userId="c0f75423fe67f72e" providerId="LiveId" clId="{EF3C6A27-BE27-4A4F-96D9-B6B7349AEF44}" dt="2022-04-05T05:01:37.032" v="3126"/>
          <ac:spMkLst>
            <pc:docMk/>
            <pc:sldMk cId="3695112815" sldId="567"/>
            <ac:spMk id="4" creationId="{34C1ED20-3FEE-4AF1-BD6A-1A7FF983F3AE}"/>
          </ac:spMkLst>
        </pc:spChg>
        <pc:spChg chg="del">
          <ac:chgData name="Sean Feldman" userId="c0f75423fe67f72e" providerId="LiveId" clId="{EF3C6A27-BE27-4A4F-96D9-B6B7349AEF44}" dt="2022-04-05T05:00:23.653" v="2011"/>
          <ac:spMkLst>
            <pc:docMk/>
            <pc:sldMk cId="3695112815" sldId="567"/>
            <ac:spMk id="11" creationId="{1CE7C293-79C4-4BE9-9C88-64ABCAB95B35}"/>
          </ac:spMkLst>
        </pc:spChg>
        <pc:picChg chg="add del mod">
          <ac:chgData name="Sean Feldman" userId="c0f75423fe67f72e" providerId="LiveId" clId="{EF3C6A27-BE27-4A4F-96D9-B6B7349AEF44}" dt="2022-04-04T06:38:12.104" v="1042" actId="22"/>
          <ac:picMkLst>
            <pc:docMk/>
            <pc:sldMk cId="3695112815" sldId="567"/>
            <ac:picMk id="3" creationId="{CE03365F-26A3-4975-A006-3B3E32BA91F2}"/>
          </ac:picMkLst>
        </pc:picChg>
        <pc:picChg chg="add del">
          <ac:chgData name="Sean Feldman" userId="c0f75423fe67f72e" providerId="LiveId" clId="{EF3C6A27-BE27-4A4F-96D9-B6B7349AEF44}" dt="2022-04-04T06:38:17.126" v="1044" actId="478"/>
          <ac:picMkLst>
            <pc:docMk/>
            <pc:sldMk cId="3695112815" sldId="567"/>
            <ac:picMk id="4" creationId="{6CC0482C-526D-4652-AE9D-250DE204FA3D}"/>
          </ac:picMkLst>
        </pc:picChg>
        <pc:picChg chg="add mod">
          <ac:chgData name="Sean Feldman" userId="c0f75423fe67f72e" providerId="LiveId" clId="{EF3C6A27-BE27-4A4F-96D9-B6B7349AEF44}" dt="2022-04-04T06:38:17.569" v="1045"/>
          <ac:picMkLst>
            <pc:docMk/>
            <pc:sldMk cId="3695112815" sldId="567"/>
            <ac:picMk id="6" creationId="{5E40BB02-3CDB-4BED-928B-2E9C0E3EC982}"/>
          </ac:picMkLst>
        </pc:picChg>
        <pc:picChg chg="add mod">
          <ac:chgData name="Sean Feldman" userId="c0f75423fe67f72e" providerId="LiveId" clId="{EF3C6A27-BE27-4A4F-96D9-B6B7349AEF44}" dt="2022-04-04T06:38:43.110" v="1051" actId="14100"/>
          <ac:picMkLst>
            <pc:docMk/>
            <pc:sldMk cId="3695112815" sldId="567"/>
            <ac:picMk id="7" creationId="{864E4C38-CAE7-4B15-BE1C-988184A55FFA}"/>
          </ac:picMkLst>
        </pc:picChg>
      </pc:sldChg>
      <pc:sldChg chg="addSp delSp modSp mod">
        <pc:chgData name="Sean Feldman" userId="c0f75423fe67f72e" providerId="LiveId" clId="{EF3C6A27-BE27-4A4F-96D9-B6B7349AEF44}" dt="2022-04-05T05:01:37.033" v="3131"/>
        <pc:sldMkLst>
          <pc:docMk/>
          <pc:sldMk cId="2291445686" sldId="568"/>
        </pc:sldMkLst>
        <pc:spChg chg="add del mod">
          <ac:chgData name="Sean Feldman" userId="c0f75423fe67f72e" providerId="LiveId" clId="{EF3C6A27-BE27-4A4F-96D9-B6B7349AEF44}" dt="2022-04-05T05:01:12.667" v="2568"/>
          <ac:spMkLst>
            <pc:docMk/>
            <pc:sldMk cId="2291445686" sldId="568"/>
            <ac:spMk id="3" creationId="{F62FE1BA-B2C8-49F9-98BC-E5C82F633587}"/>
          </ac:spMkLst>
        </pc:spChg>
        <pc:spChg chg="add del mod">
          <ac:chgData name="Sean Feldman" userId="c0f75423fe67f72e" providerId="LiveId" clId="{EF3C6A27-BE27-4A4F-96D9-B6B7349AEF44}" dt="2022-04-05T05:01:37.032" v="3128"/>
          <ac:spMkLst>
            <pc:docMk/>
            <pc:sldMk cId="2291445686" sldId="568"/>
            <ac:spMk id="4" creationId="{36B667E5-1C4E-4A3E-944F-62A2E8E37D2E}"/>
          </ac:spMkLst>
        </pc:spChg>
        <pc:spChg chg="add mod">
          <ac:chgData name="Sean Feldman" userId="c0f75423fe67f72e" providerId="LiveId" clId="{EF3C6A27-BE27-4A4F-96D9-B6B7349AEF44}" dt="2022-04-05T05:01:37.033" v="3131"/>
          <ac:spMkLst>
            <pc:docMk/>
            <pc:sldMk cId="2291445686" sldId="568"/>
            <ac:spMk id="5" creationId="{EE01AC32-576E-4955-92AE-0D8A13475014}"/>
          </ac:spMkLst>
        </pc:spChg>
        <pc:spChg chg="del">
          <ac:chgData name="Sean Feldman" userId="c0f75423fe67f72e" providerId="LiveId" clId="{EF3C6A27-BE27-4A4F-96D9-B6B7349AEF44}" dt="2022-04-05T05:00:23.653" v="2016"/>
          <ac:spMkLst>
            <pc:docMk/>
            <pc:sldMk cId="2291445686" sldId="568"/>
            <ac:spMk id="11" creationId="{447B44D8-E394-4809-BD27-2054F537DA29}"/>
          </ac:spMkLst>
        </pc:spChg>
      </pc:sldChg>
      <pc:sldChg chg="addSp delSp modSp mod">
        <pc:chgData name="Sean Feldman" userId="c0f75423fe67f72e" providerId="LiveId" clId="{EF3C6A27-BE27-4A4F-96D9-B6B7349AEF44}" dt="2022-04-05T05:01:37.034" v="3136"/>
        <pc:sldMkLst>
          <pc:docMk/>
          <pc:sldMk cId="1973698128" sldId="569"/>
        </pc:sldMkLst>
        <pc:spChg chg="add del mod">
          <ac:chgData name="Sean Feldman" userId="c0f75423fe67f72e" providerId="LiveId" clId="{EF3C6A27-BE27-4A4F-96D9-B6B7349AEF44}" dt="2022-04-05T05:01:12.668" v="2573"/>
          <ac:spMkLst>
            <pc:docMk/>
            <pc:sldMk cId="1973698128" sldId="569"/>
            <ac:spMk id="4" creationId="{44A23FE8-166F-4930-BC25-1345B0CBE68A}"/>
          </ac:spMkLst>
        </pc:spChg>
        <pc:spChg chg="add del mod">
          <ac:chgData name="Sean Feldman" userId="c0f75423fe67f72e" providerId="LiveId" clId="{EF3C6A27-BE27-4A4F-96D9-B6B7349AEF44}" dt="2022-04-05T05:01:37.033" v="3133"/>
          <ac:spMkLst>
            <pc:docMk/>
            <pc:sldMk cId="1973698128" sldId="569"/>
            <ac:spMk id="5" creationId="{30F7A6C2-B912-4480-BA23-285BD0CF811C}"/>
          </ac:spMkLst>
        </pc:spChg>
        <pc:spChg chg="add mod">
          <ac:chgData name="Sean Feldman" userId="c0f75423fe67f72e" providerId="LiveId" clId="{EF3C6A27-BE27-4A4F-96D9-B6B7349AEF44}" dt="2022-04-05T05:01:37.034" v="3136"/>
          <ac:spMkLst>
            <pc:docMk/>
            <pc:sldMk cId="1973698128" sldId="569"/>
            <ac:spMk id="6" creationId="{253E1039-551D-4A56-BB54-812D06B1DFA0}"/>
          </ac:spMkLst>
        </pc:spChg>
        <pc:spChg chg="del">
          <ac:chgData name="Sean Feldman" userId="c0f75423fe67f72e" providerId="LiveId" clId="{EF3C6A27-BE27-4A4F-96D9-B6B7349AEF44}" dt="2022-04-05T05:00:23.654" v="2021"/>
          <ac:spMkLst>
            <pc:docMk/>
            <pc:sldMk cId="1973698128" sldId="569"/>
            <ac:spMk id="12" creationId="{0627FA75-3CCD-4248-8E31-101379572B9C}"/>
          </ac:spMkLst>
        </pc:spChg>
      </pc:sldChg>
      <pc:sldChg chg="addSp delSp modSp mod">
        <pc:chgData name="Sean Feldman" userId="c0f75423fe67f72e" providerId="LiveId" clId="{EF3C6A27-BE27-4A4F-96D9-B6B7349AEF44}" dt="2022-04-05T05:01:37.036" v="3146"/>
        <pc:sldMkLst>
          <pc:docMk/>
          <pc:sldMk cId="2284601998" sldId="570"/>
        </pc:sldMkLst>
        <pc:spChg chg="add del mod">
          <ac:chgData name="Sean Feldman" userId="c0f75423fe67f72e" providerId="LiveId" clId="{EF3C6A27-BE27-4A4F-96D9-B6B7349AEF44}" dt="2022-04-05T05:01:12.669" v="2583"/>
          <ac:spMkLst>
            <pc:docMk/>
            <pc:sldMk cId="2284601998" sldId="570"/>
            <ac:spMk id="2" creationId="{8BDA2F70-93BF-4184-86BD-2398C5A6B555}"/>
          </ac:spMkLst>
        </pc:spChg>
        <pc:spChg chg="add del mod">
          <ac:chgData name="Sean Feldman" userId="c0f75423fe67f72e" providerId="LiveId" clId="{EF3C6A27-BE27-4A4F-96D9-B6B7349AEF44}" dt="2022-04-05T05:01:37.035" v="3143"/>
          <ac:spMkLst>
            <pc:docMk/>
            <pc:sldMk cId="2284601998" sldId="570"/>
            <ac:spMk id="4" creationId="{21C95999-E581-4524-882C-DDFA78D98C9E}"/>
          </ac:spMkLst>
        </pc:spChg>
        <pc:spChg chg="del">
          <ac:chgData name="Sean Feldman" userId="c0f75423fe67f72e" providerId="LiveId" clId="{EF3C6A27-BE27-4A4F-96D9-B6B7349AEF44}" dt="2022-04-04T06:39:15.336" v="1053" actId="478"/>
          <ac:spMkLst>
            <pc:docMk/>
            <pc:sldMk cId="2284601998" sldId="570"/>
            <ac:spMk id="4" creationId="{3DF9AEDE-ACEB-4D3B-A3EC-B66C5A45913C}"/>
          </ac:spMkLst>
        </pc:spChg>
        <pc:spChg chg="add mod">
          <ac:chgData name="Sean Feldman" userId="c0f75423fe67f72e" providerId="LiveId" clId="{EF3C6A27-BE27-4A4F-96D9-B6B7349AEF44}" dt="2022-04-05T05:01:37.036" v="3146"/>
          <ac:spMkLst>
            <pc:docMk/>
            <pc:sldMk cId="2284601998" sldId="570"/>
            <ac:spMk id="5" creationId="{06F57D66-C323-490C-B884-94319697986F}"/>
          </ac:spMkLst>
        </pc:spChg>
        <pc:spChg chg="del">
          <ac:chgData name="Sean Feldman" userId="c0f75423fe67f72e" providerId="LiveId" clId="{EF3C6A27-BE27-4A4F-96D9-B6B7349AEF44}" dt="2022-04-05T05:00:23.656" v="2031"/>
          <ac:spMkLst>
            <pc:docMk/>
            <pc:sldMk cId="2284601998" sldId="570"/>
            <ac:spMk id="13" creationId="{5FBAC3CA-BD6A-416F-BF14-35E40674B892}"/>
          </ac:spMkLst>
        </pc:spChg>
        <pc:picChg chg="add mod">
          <ac:chgData name="Sean Feldman" userId="c0f75423fe67f72e" providerId="LiveId" clId="{EF3C6A27-BE27-4A4F-96D9-B6B7349AEF44}" dt="2022-04-04T06:40:12.112" v="1056" actId="1076"/>
          <ac:picMkLst>
            <pc:docMk/>
            <pc:sldMk cId="2284601998" sldId="570"/>
            <ac:picMk id="3" creationId="{95BFBC05-82F6-4597-B14E-A3ED54ACAB49}"/>
          </ac:picMkLst>
        </pc:picChg>
        <pc:picChg chg="del">
          <ac:chgData name="Sean Feldman" userId="c0f75423fe67f72e" providerId="LiveId" clId="{EF3C6A27-BE27-4A4F-96D9-B6B7349AEF44}" dt="2022-04-04T06:40:13.495" v="1057" actId="478"/>
          <ac:picMkLst>
            <pc:docMk/>
            <pc:sldMk cId="2284601998" sldId="570"/>
            <ac:picMk id="5" creationId="{899B9F92-0C0C-4B41-9929-F87234ABE7CE}"/>
          </ac:picMkLst>
        </pc:picChg>
        <pc:picChg chg="del">
          <ac:chgData name="Sean Feldman" userId="c0f75423fe67f72e" providerId="LiveId" clId="{EF3C6A27-BE27-4A4F-96D9-B6B7349AEF44}" dt="2022-04-04T06:48:53.553" v="1058" actId="478"/>
          <ac:picMkLst>
            <pc:docMk/>
            <pc:sldMk cId="2284601998" sldId="570"/>
            <ac:picMk id="6" creationId="{378B6245-89BC-4559-8E3A-FB2280630CF4}"/>
          </ac:picMkLst>
        </pc:picChg>
        <pc:picChg chg="add mod">
          <ac:chgData name="Sean Feldman" userId="c0f75423fe67f72e" providerId="LiveId" clId="{EF3C6A27-BE27-4A4F-96D9-B6B7349AEF44}" dt="2022-04-04T06:48:57.357" v="1061" actId="1440"/>
          <ac:picMkLst>
            <pc:docMk/>
            <pc:sldMk cId="2284601998" sldId="570"/>
            <ac:picMk id="8" creationId="{572EBB7E-2D08-4D91-8F8C-0C2DDBFD06BA}"/>
          </ac:picMkLst>
        </pc:picChg>
      </pc:sldChg>
      <pc:sldChg chg="addSp delSp modSp mod">
        <pc:chgData name="Sean Feldman" userId="c0f75423fe67f72e" providerId="LiveId" clId="{EF3C6A27-BE27-4A4F-96D9-B6B7349AEF44}" dt="2022-04-05T05:01:37.036" v="3151"/>
        <pc:sldMkLst>
          <pc:docMk/>
          <pc:sldMk cId="2623389201" sldId="571"/>
        </pc:sldMkLst>
        <pc:spChg chg="add del mod">
          <ac:chgData name="Sean Feldman" userId="c0f75423fe67f72e" providerId="LiveId" clId="{EF3C6A27-BE27-4A4F-96D9-B6B7349AEF44}" dt="2022-04-05T05:01:12.670" v="2588"/>
          <ac:spMkLst>
            <pc:docMk/>
            <pc:sldMk cId="2623389201" sldId="571"/>
            <ac:spMk id="3" creationId="{207F9FB6-528B-46D5-ACA1-46AC0204E6BB}"/>
          </ac:spMkLst>
        </pc:spChg>
        <pc:spChg chg="add del mod">
          <ac:chgData name="Sean Feldman" userId="c0f75423fe67f72e" providerId="LiveId" clId="{EF3C6A27-BE27-4A4F-96D9-B6B7349AEF44}" dt="2022-04-05T05:01:37.036" v="3148"/>
          <ac:spMkLst>
            <pc:docMk/>
            <pc:sldMk cId="2623389201" sldId="571"/>
            <ac:spMk id="4" creationId="{187915F0-FD9F-43A5-8C6E-B9282A0AF374}"/>
          </ac:spMkLst>
        </pc:spChg>
        <pc:spChg chg="add mod">
          <ac:chgData name="Sean Feldman" userId="c0f75423fe67f72e" providerId="LiveId" clId="{EF3C6A27-BE27-4A4F-96D9-B6B7349AEF44}" dt="2022-04-05T05:01:37.036" v="3151"/>
          <ac:spMkLst>
            <pc:docMk/>
            <pc:sldMk cId="2623389201" sldId="571"/>
            <ac:spMk id="5" creationId="{0EFF3EB5-53F5-4773-976A-69CDDC3D7948}"/>
          </ac:spMkLst>
        </pc:spChg>
        <pc:spChg chg="del">
          <ac:chgData name="Sean Feldman" userId="c0f75423fe67f72e" providerId="LiveId" clId="{EF3C6A27-BE27-4A4F-96D9-B6B7349AEF44}" dt="2022-04-05T05:00:23.657" v="2036"/>
          <ac:spMkLst>
            <pc:docMk/>
            <pc:sldMk cId="2623389201" sldId="571"/>
            <ac:spMk id="11" creationId="{EDD4D3A6-77A9-40DD-9F37-1345C993187A}"/>
          </ac:spMkLst>
        </pc:spChg>
      </pc:sldChg>
      <pc:sldChg chg="addSp delSp modSp mod modAnim">
        <pc:chgData name="Sean Feldman" userId="c0f75423fe67f72e" providerId="LiveId" clId="{EF3C6A27-BE27-4A4F-96D9-B6B7349AEF44}" dt="2022-04-05T05:01:37.038" v="3161"/>
        <pc:sldMkLst>
          <pc:docMk/>
          <pc:sldMk cId="1320256645" sldId="572"/>
        </pc:sldMkLst>
        <pc:spChg chg="add del mod">
          <ac:chgData name="Sean Feldman" userId="c0f75423fe67f72e" providerId="LiveId" clId="{EF3C6A27-BE27-4A4F-96D9-B6B7349AEF44}" dt="2022-04-05T05:01:12.672" v="2598"/>
          <ac:spMkLst>
            <pc:docMk/>
            <pc:sldMk cId="1320256645" sldId="572"/>
            <ac:spMk id="2" creationId="{9A906D19-322C-4604-9B7D-83F0D87B2DFF}"/>
          </ac:spMkLst>
        </pc:spChg>
        <pc:spChg chg="add del mod">
          <ac:chgData name="Sean Feldman" userId="c0f75423fe67f72e" providerId="LiveId" clId="{EF3C6A27-BE27-4A4F-96D9-B6B7349AEF44}" dt="2022-04-05T05:01:37.038" v="3158"/>
          <ac:spMkLst>
            <pc:docMk/>
            <pc:sldMk cId="1320256645" sldId="572"/>
            <ac:spMk id="4" creationId="{64F4E546-6A4B-4A6B-AAF8-D5437602991D}"/>
          </ac:spMkLst>
        </pc:spChg>
        <pc:spChg chg="add mod">
          <ac:chgData name="Sean Feldman" userId="c0f75423fe67f72e" providerId="LiveId" clId="{EF3C6A27-BE27-4A4F-96D9-B6B7349AEF44}" dt="2022-04-05T05:01:37.038" v="3161"/>
          <ac:spMkLst>
            <pc:docMk/>
            <pc:sldMk cId="1320256645" sldId="572"/>
            <ac:spMk id="5" creationId="{D90281A0-C16B-47D4-804A-D3A4BEBCABEE}"/>
          </ac:spMkLst>
        </pc:spChg>
        <pc:spChg chg="del">
          <ac:chgData name="Sean Feldman" userId="c0f75423fe67f72e" providerId="LiveId" clId="{EF3C6A27-BE27-4A4F-96D9-B6B7349AEF44}" dt="2022-04-05T05:00:23.658" v="2046"/>
          <ac:spMkLst>
            <pc:docMk/>
            <pc:sldMk cId="1320256645" sldId="572"/>
            <ac:spMk id="12" creationId="{037250E4-B432-4C92-97CB-9192EDDD2202}"/>
          </ac:spMkLst>
        </pc:spChg>
        <pc:picChg chg="add mod">
          <ac:chgData name="Sean Feldman" userId="c0f75423fe67f72e" providerId="LiveId" clId="{EF3C6A27-BE27-4A4F-96D9-B6B7349AEF44}" dt="2022-04-05T02:11:02.235" v="1092" actId="1076"/>
          <ac:picMkLst>
            <pc:docMk/>
            <pc:sldMk cId="1320256645" sldId="572"/>
            <ac:picMk id="3" creationId="{A42AFCED-924C-4F91-B98D-42477DECBFC4}"/>
          </ac:picMkLst>
        </pc:picChg>
        <pc:picChg chg="add del mod">
          <ac:chgData name="Sean Feldman" userId="c0f75423fe67f72e" providerId="LiveId" clId="{EF3C6A27-BE27-4A4F-96D9-B6B7349AEF44}" dt="2022-04-05T02:11:07.968" v="1093" actId="478"/>
          <ac:picMkLst>
            <pc:docMk/>
            <pc:sldMk cId="1320256645" sldId="572"/>
            <ac:picMk id="5" creationId="{CA7FD985-2879-4E48-B296-6DEEA809EAD8}"/>
          </ac:picMkLst>
        </pc:picChg>
        <pc:picChg chg="del">
          <ac:chgData name="Sean Feldman" userId="c0f75423fe67f72e" providerId="LiveId" clId="{EF3C6A27-BE27-4A4F-96D9-B6B7349AEF44}" dt="2022-04-05T02:09:46.463" v="1081" actId="478"/>
          <ac:picMkLst>
            <pc:docMk/>
            <pc:sldMk cId="1320256645" sldId="572"/>
            <ac:picMk id="6" creationId="{8B444BBB-DE92-4797-A39B-C9F46DF8F4FF}"/>
          </ac:picMkLst>
        </pc:picChg>
        <pc:picChg chg="del">
          <ac:chgData name="Sean Feldman" userId="c0f75423fe67f72e" providerId="LiveId" clId="{EF3C6A27-BE27-4A4F-96D9-B6B7349AEF44}" dt="2022-04-05T02:09:48.511" v="1082" actId="478"/>
          <ac:picMkLst>
            <pc:docMk/>
            <pc:sldMk cId="1320256645" sldId="572"/>
            <ac:picMk id="7" creationId="{2E51DA81-63DF-416A-B734-8BAF3B3451CB}"/>
          </ac:picMkLst>
        </pc:picChg>
        <pc:picChg chg="add mod">
          <ac:chgData name="Sean Feldman" userId="c0f75423fe67f72e" providerId="LiveId" clId="{EF3C6A27-BE27-4A4F-96D9-B6B7349AEF44}" dt="2022-04-05T02:11:27.045" v="1097" actId="1440"/>
          <ac:picMkLst>
            <pc:docMk/>
            <pc:sldMk cId="1320256645" sldId="572"/>
            <ac:picMk id="9" creationId="{BEC56F07-295B-4F7E-974A-ACF06BCEA75B}"/>
          </ac:picMkLst>
        </pc:picChg>
      </pc:sldChg>
      <pc:sldChg chg="addSp delSp modSp mod">
        <pc:chgData name="Sean Feldman" userId="c0f75423fe67f72e" providerId="LiveId" clId="{EF3C6A27-BE27-4A4F-96D9-B6B7349AEF44}" dt="2022-04-05T05:01:37.040" v="3171"/>
        <pc:sldMkLst>
          <pc:docMk/>
          <pc:sldMk cId="14720868" sldId="573"/>
        </pc:sldMkLst>
        <pc:spChg chg="add del mod">
          <ac:chgData name="Sean Feldman" userId="c0f75423fe67f72e" providerId="LiveId" clId="{EF3C6A27-BE27-4A4F-96D9-B6B7349AEF44}" dt="2022-04-05T05:01:12.673" v="2608"/>
          <ac:spMkLst>
            <pc:docMk/>
            <pc:sldMk cId="14720868" sldId="573"/>
            <ac:spMk id="3" creationId="{B36B0B50-71FD-4BF9-8B1E-6385D3E7BFF0}"/>
          </ac:spMkLst>
        </pc:spChg>
        <pc:spChg chg="add del mod">
          <ac:chgData name="Sean Feldman" userId="c0f75423fe67f72e" providerId="LiveId" clId="{EF3C6A27-BE27-4A4F-96D9-B6B7349AEF44}" dt="2022-04-05T05:01:37.039" v="3168"/>
          <ac:spMkLst>
            <pc:docMk/>
            <pc:sldMk cId="14720868" sldId="573"/>
            <ac:spMk id="4" creationId="{610F764B-8B83-4B26-854B-448996CE1ED8}"/>
          </ac:spMkLst>
        </pc:spChg>
        <pc:spChg chg="add mod">
          <ac:chgData name="Sean Feldman" userId="c0f75423fe67f72e" providerId="LiveId" clId="{EF3C6A27-BE27-4A4F-96D9-B6B7349AEF44}" dt="2022-04-05T05:01:37.040" v="3171"/>
          <ac:spMkLst>
            <pc:docMk/>
            <pc:sldMk cId="14720868" sldId="573"/>
            <ac:spMk id="5" creationId="{A6F957BE-6B61-45FF-BE25-E903582055EE}"/>
          </ac:spMkLst>
        </pc:spChg>
        <pc:spChg chg="del">
          <ac:chgData name="Sean Feldman" userId="c0f75423fe67f72e" providerId="LiveId" clId="{EF3C6A27-BE27-4A4F-96D9-B6B7349AEF44}" dt="2022-04-05T05:00:23.661" v="2056"/>
          <ac:spMkLst>
            <pc:docMk/>
            <pc:sldMk cId="14720868" sldId="573"/>
            <ac:spMk id="11" creationId="{90D5DD9A-0D42-4368-96AD-C3D250319922}"/>
          </ac:spMkLst>
        </pc:spChg>
      </pc:sldChg>
      <pc:sldChg chg="addSp delSp modSp mod modAnim modNotesTx">
        <pc:chgData name="Sean Feldman" userId="c0f75423fe67f72e" providerId="LiveId" clId="{EF3C6A27-BE27-4A4F-96D9-B6B7349AEF44}" dt="2022-04-05T05:01:37.050" v="3226"/>
        <pc:sldMkLst>
          <pc:docMk/>
          <pc:sldMk cId="1353604857" sldId="574"/>
        </pc:sldMkLst>
        <pc:spChg chg="mod">
          <ac:chgData name="Sean Feldman" userId="c0f75423fe67f72e" providerId="LiveId" clId="{EF3C6A27-BE27-4A4F-96D9-B6B7349AEF44}" dt="2022-04-05T04:51:34.119" v="1576" actId="122"/>
          <ac:spMkLst>
            <pc:docMk/>
            <pc:sldMk cId="1353604857" sldId="574"/>
            <ac:spMk id="2" creationId="{4CD6F5B0-FF6B-49AD-B4DE-A5E250D3A5DB}"/>
          </ac:spMkLst>
        </pc:spChg>
        <pc:spChg chg="mod modVis">
          <ac:chgData name="Sean Feldman" userId="c0f75423fe67f72e" providerId="LiveId" clId="{EF3C6A27-BE27-4A4F-96D9-B6B7349AEF44}" dt="2022-04-05T04:52:17.738" v="1597" actId="20577"/>
          <ac:spMkLst>
            <pc:docMk/>
            <pc:sldMk cId="1353604857" sldId="574"/>
            <ac:spMk id="3" creationId="{24A7388E-D60B-4FFE-AEE4-EAB9FB9E6A52}"/>
          </ac:spMkLst>
        </pc:spChg>
        <pc:spChg chg="add del mod">
          <ac:chgData name="Sean Feldman" userId="c0f75423fe67f72e" providerId="LiveId" clId="{EF3C6A27-BE27-4A4F-96D9-B6B7349AEF44}" dt="2022-04-05T05:01:12.684" v="2663"/>
          <ac:spMkLst>
            <pc:docMk/>
            <pc:sldMk cId="1353604857" sldId="574"/>
            <ac:spMk id="4" creationId="{2C13651E-7213-4206-889D-B478BC73423D}"/>
          </ac:spMkLst>
        </pc:spChg>
        <pc:spChg chg="add del mod">
          <ac:chgData name="Sean Feldman" userId="c0f75423fe67f72e" providerId="LiveId" clId="{EF3C6A27-BE27-4A4F-96D9-B6B7349AEF44}" dt="2022-04-05T05:01:37.050" v="3223"/>
          <ac:spMkLst>
            <pc:docMk/>
            <pc:sldMk cId="1353604857" sldId="574"/>
            <ac:spMk id="5" creationId="{6385B81B-B950-480D-9590-518F9B1D5D8D}"/>
          </ac:spMkLst>
        </pc:spChg>
        <pc:spChg chg="add mod">
          <ac:chgData name="Sean Feldman" userId="c0f75423fe67f72e" providerId="LiveId" clId="{EF3C6A27-BE27-4A4F-96D9-B6B7349AEF44}" dt="2022-04-05T05:01:37.050" v="3226"/>
          <ac:spMkLst>
            <pc:docMk/>
            <pc:sldMk cId="1353604857" sldId="574"/>
            <ac:spMk id="6" creationId="{3BE1C861-FD9F-4C47-8403-F35EC02C618F}"/>
          </ac:spMkLst>
        </pc:spChg>
        <pc:spChg chg="del">
          <ac:chgData name="Sean Feldman" userId="c0f75423fe67f72e" providerId="LiveId" clId="{EF3C6A27-BE27-4A4F-96D9-B6B7349AEF44}" dt="2022-04-05T05:00:23.670" v="2103"/>
          <ac:spMkLst>
            <pc:docMk/>
            <pc:sldMk cId="1353604857" sldId="574"/>
            <ac:spMk id="13" creationId="{AB92350C-24B5-4AB1-B879-DF2487258D3B}"/>
          </ac:spMkLst>
        </pc:spChg>
        <pc:picChg chg="mod">
          <ac:chgData name="Sean Feldman" userId="c0f75423fe67f72e" providerId="LiveId" clId="{EF3C6A27-BE27-4A4F-96D9-B6B7349AEF44}" dt="2022-04-05T04:52:27.870" v="1600" actId="1076"/>
          <ac:picMkLst>
            <pc:docMk/>
            <pc:sldMk cId="1353604857" sldId="574"/>
            <ac:picMk id="4100" creationId="{97C20F95-6AAB-4B5E-92A7-86307B28AA49}"/>
          </ac:picMkLst>
        </pc:picChg>
        <pc:picChg chg="mod modVis">
          <ac:chgData name="Sean Feldman" userId="c0f75423fe67f72e" providerId="LiveId" clId="{EF3C6A27-BE27-4A4F-96D9-B6B7349AEF44}" dt="2022-04-05T04:52:39.401" v="1601" actId="14429"/>
          <ac:picMkLst>
            <pc:docMk/>
            <pc:sldMk cId="1353604857" sldId="574"/>
            <ac:picMk id="4102" creationId="{C1AA66C5-9029-4E03-9CB3-B8AD84B0C122}"/>
          </ac:picMkLst>
        </pc:picChg>
      </pc:sldChg>
      <pc:sldChg chg="addSp delSp modSp mod">
        <pc:chgData name="Sean Feldman" userId="c0f75423fe67f72e" providerId="LiveId" clId="{EF3C6A27-BE27-4A4F-96D9-B6B7349AEF44}" dt="2022-04-05T05:01:37.054" v="3241"/>
        <pc:sldMkLst>
          <pc:docMk/>
          <pc:sldMk cId="3197003207" sldId="601"/>
        </pc:sldMkLst>
        <pc:spChg chg="add del mod">
          <ac:chgData name="Sean Feldman" userId="c0f75423fe67f72e" providerId="LiveId" clId="{EF3C6A27-BE27-4A4F-96D9-B6B7349AEF44}" dt="2022-04-05T05:01:12.687" v="2678"/>
          <ac:spMkLst>
            <pc:docMk/>
            <pc:sldMk cId="3197003207" sldId="601"/>
            <ac:spMk id="2" creationId="{6652664B-4620-47AC-A42B-E60B34A1DB2A}"/>
          </ac:spMkLst>
        </pc:spChg>
        <pc:spChg chg="add del mod">
          <ac:chgData name="Sean Feldman" userId="c0f75423fe67f72e" providerId="LiveId" clId="{EF3C6A27-BE27-4A4F-96D9-B6B7349AEF44}" dt="2022-04-05T05:01:37.053" v="3238"/>
          <ac:spMkLst>
            <pc:docMk/>
            <pc:sldMk cId="3197003207" sldId="601"/>
            <ac:spMk id="4" creationId="{E991A493-F4F6-41A6-A7E8-E26A16C30547}"/>
          </ac:spMkLst>
        </pc:spChg>
        <pc:spChg chg="add mod">
          <ac:chgData name="Sean Feldman" userId="c0f75423fe67f72e" providerId="LiveId" clId="{EF3C6A27-BE27-4A4F-96D9-B6B7349AEF44}" dt="2022-04-05T05:01:37.054" v="3241"/>
          <ac:spMkLst>
            <pc:docMk/>
            <pc:sldMk cId="3197003207" sldId="601"/>
            <ac:spMk id="5" creationId="{546C24E8-1F34-47D2-9924-3396E24D1F42}"/>
          </ac:spMkLst>
        </pc:spChg>
        <pc:spChg chg="del">
          <ac:chgData name="Sean Feldman" userId="c0f75423fe67f72e" providerId="LiveId" clId="{EF3C6A27-BE27-4A4F-96D9-B6B7349AEF44}" dt="2022-04-05T05:00:23.673" v="2118"/>
          <ac:spMkLst>
            <pc:docMk/>
            <pc:sldMk cId="3197003207" sldId="601"/>
            <ac:spMk id="12" creationId="{DF6032C0-C0EB-4A53-9297-FEE59A3139C6}"/>
          </ac:spMkLst>
        </pc:spChg>
      </pc:sldChg>
      <pc:sldChg chg="del">
        <pc:chgData name="Sean Feldman" userId="c0f75423fe67f72e" providerId="LiveId" clId="{EF3C6A27-BE27-4A4F-96D9-B6B7349AEF44}" dt="2022-04-05T02:19:11.575" v="1151" actId="2696"/>
        <pc:sldMkLst>
          <pc:docMk/>
          <pc:sldMk cId="1250767793" sldId="602"/>
        </pc:sldMkLst>
      </pc:sldChg>
      <pc:sldChg chg="addSp delSp modSp mod modNotesTx">
        <pc:chgData name="Sean Feldman" userId="c0f75423fe67f72e" providerId="LiveId" clId="{EF3C6A27-BE27-4A4F-96D9-B6B7349AEF44}" dt="2022-04-05T05:03:23.416" v="3265"/>
        <pc:sldMkLst>
          <pc:docMk/>
          <pc:sldMk cId="903516895" sldId="603"/>
        </pc:sldMkLst>
        <pc:spChg chg="add del mod">
          <ac:chgData name="Sean Feldman" userId="c0f75423fe67f72e" providerId="LiveId" clId="{EF3C6A27-BE27-4A4F-96D9-B6B7349AEF44}" dt="2022-04-05T05:01:12.689" v="2688"/>
          <ac:spMkLst>
            <pc:docMk/>
            <pc:sldMk cId="903516895" sldId="603"/>
            <ac:spMk id="2" creationId="{C2F1E8EF-CAFF-450E-9962-D6291299B48E}"/>
          </ac:spMkLst>
        </pc:spChg>
        <pc:spChg chg="add del mod">
          <ac:chgData name="Sean Feldman" userId="c0f75423fe67f72e" providerId="LiveId" clId="{EF3C6A27-BE27-4A4F-96D9-B6B7349AEF44}" dt="2022-04-05T05:01:37.055" v="3248"/>
          <ac:spMkLst>
            <pc:docMk/>
            <pc:sldMk cId="903516895" sldId="603"/>
            <ac:spMk id="3" creationId="{CA763048-92B4-416A-9C03-0F8D40470385}"/>
          </ac:spMkLst>
        </pc:spChg>
        <pc:spChg chg="add mod">
          <ac:chgData name="Sean Feldman" userId="c0f75423fe67f72e" providerId="LiveId" clId="{EF3C6A27-BE27-4A4F-96D9-B6B7349AEF44}" dt="2022-04-05T05:01:37.055" v="3251"/>
          <ac:spMkLst>
            <pc:docMk/>
            <pc:sldMk cId="903516895" sldId="603"/>
            <ac:spMk id="5" creationId="{EDBFCF86-C62C-495A-9253-BBC9EB6D15D1}"/>
          </ac:spMkLst>
        </pc:spChg>
        <pc:spChg chg="del">
          <ac:chgData name="Sean Feldman" userId="c0f75423fe67f72e" providerId="LiveId" clId="{EF3C6A27-BE27-4A4F-96D9-B6B7349AEF44}" dt="2022-04-05T05:00:23.675" v="2128"/>
          <ac:spMkLst>
            <pc:docMk/>
            <pc:sldMk cId="903516895" sldId="603"/>
            <ac:spMk id="14" creationId="{0D72A8CF-FE92-49A6-BF51-1F7AD45701C9}"/>
          </ac:spMkLst>
        </pc:spChg>
      </pc:sldChg>
      <pc:sldChg chg="addSp delSp modSp mod">
        <pc:chgData name="Sean Feldman" userId="c0f75423fe67f72e" providerId="LiveId" clId="{EF3C6A27-BE27-4A4F-96D9-B6B7349AEF44}" dt="2022-04-05T05:01:37.054" v="3246"/>
        <pc:sldMkLst>
          <pc:docMk/>
          <pc:sldMk cId="2711429651" sldId="604"/>
        </pc:sldMkLst>
        <pc:spChg chg="add del mod">
          <ac:chgData name="Sean Feldman" userId="c0f75423fe67f72e" providerId="LiveId" clId="{EF3C6A27-BE27-4A4F-96D9-B6B7349AEF44}" dt="2022-04-05T05:01:12.688" v="2683"/>
          <ac:spMkLst>
            <pc:docMk/>
            <pc:sldMk cId="2711429651" sldId="604"/>
            <ac:spMk id="2" creationId="{4831F621-8FCF-41C2-AD81-A1FCF533A6BB}"/>
          </ac:spMkLst>
        </pc:spChg>
        <pc:spChg chg="add del mod">
          <ac:chgData name="Sean Feldman" userId="c0f75423fe67f72e" providerId="LiveId" clId="{EF3C6A27-BE27-4A4F-96D9-B6B7349AEF44}" dt="2022-04-05T05:01:37.054" v="3243"/>
          <ac:spMkLst>
            <pc:docMk/>
            <pc:sldMk cId="2711429651" sldId="604"/>
            <ac:spMk id="3" creationId="{B0844653-C830-4ECB-9776-C9134D660A30}"/>
          </ac:spMkLst>
        </pc:spChg>
        <pc:spChg chg="add mod">
          <ac:chgData name="Sean Feldman" userId="c0f75423fe67f72e" providerId="LiveId" clId="{EF3C6A27-BE27-4A4F-96D9-B6B7349AEF44}" dt="2022-04-05T05:01:37.054" v="3246"/>
          <ac:spMkLst>
            <pc:docMk/>
            <pc:sldMk cId="2711429651" sldId="604"/>
            <ac:spMk id="6" creationId="{FFED7391-7CD0-454C-BCFA-DEEBCFF4B20D}"/>
          </ac:spMkLst>
        </pc:spChg>
        <pc:spChg chg="del">
          <ac:chgData name="Sean Feldman" userId="c0f75423fe67f72e" providerId="LiveId" clId="{EF3C6A27-BE27-4A4F-96D9-B6B7349AEF44}" dt="2022-04-05T05:00:23.674" v="2123"/>
          <ac:spMkLst>
            <pc:docMk/>
            <pc:sldMk cId="2711429651" sldId="604"/>
            <ac:spMk id="12" creationId="{0B4DE56D-89AF-4A5D-91E2-89C3F0AF5369}"/>
          </ac:spMkLst>
        </pc:spChg>
      </pc:sldChg>
      <pc:sldChg chg="addSp delSp modSp mod delAnim modAnim">
        <pc:chgData name="Sean Feldman" userId="c0f75423fe67f72e" providerId="LiveId" clId="{EF3C6A27-BE27-4A4F-96D9-B6B7349AEF44}" dt="2022-04-05T05:01:36.975" v="2836"/>
        <pc:sldMkLst>
          <pc:docMk/>
          <pc:sldMk cId="3930188265" sldId="605"/>
        </pc:sldMkLst>
        <pc:spChg chg="add del mod">
          <ac:chgData name="Sean Feldman" userId="c0f75423fe67f72e" providerId="LiveId" clId="{EF3C6A27-BE27-4A4F-96D9-B6B7349AEF44}" dt="2022-04-05T05:01:12.614" v="2273"/>
          <ac:spMkLst>
            <pc:docMk/>
            <pc:sldMk cId="3930188265" sldId="605"/>
            <ac:spMk id="3" creationId="{AD45225E-579D-459F-9750-5E390CE286A8}"/>
          </ac:spMkLst>
        </pc:spChg>
        <pc:spChg chg="add del mod">
          <ac:chgData name="Sean Feldman" userId="c0f75423fe67f72e" providerId="LiveId" clId="{EF3C6A27-BE27-4A4F-96D9-B6B7349AEF44}" dt="2022-04-05T05:01:36.974" v="2833"/>
          <ac:spMkLst>
            <pc:docMk/>
            <pc:sldMk cId="3930188265" sldId="605"/>
            <ac:spMk id="4" creationId="{BC2FCA1A-BF4F-4656-8D06-D3AAC6B4DD02}"/>
          </ac:spMkLst>
        </pc:spChg>
        <pc:spChg chg="add mod">
          <ac:chgData name="Sean Feldman" userId="c0f75423fe67f72e" providerId="LiveId" clId="{EF3C6A27-BE27-4A4F-96D9-B6B7349AEF44}" dt="2022-04-05T05:01:36.975" v="2836"/>
          <ac:spMkLst>
            <pc:docMk/>
            <pc:sldMk cId="3930188265" sldId="605"/>
            <ac:spMk id="5" creationId="{34E0AFBF-392F-4388-A9A1-2EF1E34CA89B}"/>
          </ac:spMkLst>
        </pc:spChg>
        <pc:spChg chg="del">
          <ac:chgData name="Sean Feldman" userId="c0f75423fe67f72e" providerId="LiveId" clId="{EF3C6A27-BE27-4A4F-96D9-B6B7349AEF44}" dt="2022-04-05T05:00:23.598" v="1739"/>
          <ac:spMkLst>
            <pc:docMk/>
            <pc:sldMk cId="3930188265" sldId="605"/>
            <ac:spMk id="11" creationId="{50915F1E-2480-41D4-990C-55794633546F}"/>
          </ac:spMkLst>
        </pc:spChg>
        <pc:picChg chg="add mod">
          <ac:chgData name="Sean Feldman" userId="c0f75423fe67f72e" providerId="LiveId" clId="{EF3C6A27-BE27-4A4F-96D9-B6B7349AEF44}" dt="2022-04-04T02:05:58.954" v="311" actId="14100"/>
          <ac:picMkLst>
            <pc:docMk/>
            <pc:sldMk cId="3930188265" sldId="605"/>
            <ac:picMk id="2" creationId="{2F285D16-DBCF-4CC7-8E2D-F6296995019A}"/>
          </ac:picMkLst>
        </pc:picChg>
        <pc:picChg chg="del">
          <ac:chgData name="Sean Feldman" userId="c0f75423fe67f72e" providerId="LiveId" clId="{EF3C6A27-BE27-4A4F-96D9-B6B7349AEF44}" dt="2022-04-04T02:05:46.515" v="307" actId="478"/>
          <ac:picMkLst>
            <pc:docMk/>
            <pc:sldMk cId="3930188265" sldId="605"/>
            <ac:picMk id="3" creationId="{0D822075-BF07-4B74-B348-BF51E736CD7B}"/>
          </ac:picMkLst>
        </pc:picChg>
      </pc:sldChg>
      <pc:sldChg chg="addSp delSp modSp add del mod delAnim modAnim">
        <pc:chgData name="Sean Feldman" userId="c0f75423fe67f72e" providerId="LiveId" clId="{EF3C6A27-BE27-4A4F-96D9-B6B7349AEF44}" dt="2022-04-05T05:01:36.980" v="2866"/>
        <pc:sldMkLst>
          <pc:docMk/>
          <pc:sldMk cId="1226459209" sldId="606"/>
        </pc:sldMkLst>
        <pc:spChg chg="add del mod">
          <ac:chgData name="Sean Feldman" userId="c0f75423fe67f72e" providerId="LiveId" clId="{EF3C6A27-BE27-4A4F-96D9-B6B7349AEF44}" dt="2022-04-05T05:01:12.619" v="2303"/>
          <ac:spMkLst>
            <pc:docMk/>
            <pc:sldMk cId="1226459209" sldId="606"/>
            <ac:spMk id="3" creationId="{5AB8BAD1-287C-4B96-AD4F-69FCDD9A724E}"/>
          </ac:spMkLst>
        </pc:spChg>
        <pc:spChg chg="add del mod">
          <ac:chgData name="Sean Feldman" userId="c0f75423fe67f72e" providerId="LiveId" clId="{EF3C6A27-BE27-4A4F-96D9-B6B7349AEF44}" dt="2022-04-05T05:01:36.979" v="2863"/>
          <ac:spMkLst>
            <pc:docMk/>
            <pc:sldMk cId="1226459209" sldId="606"/>
            <ac:spMk id="4" creationId="{25AE6365-DBF7-4232-9BE7-3DE921B3EA64}"/>
          </ac:spMkLst>
        </pc:spChg>
        <pc:spChg chg="add mod">
          <ac:chgData name="Sean Feldman" userId="c0f75423fe67f72e" providerId="LiveId" clId="{EF3C6A27-BE27-4A4F-96D9-B6B7349AEF44}" dt="2022-04-05T05:01:36.980" v="2866"/>
          <ac:spMkLst>
            <pc:docMk/>
            <pc:sldMk cId="1226459209" sldId="606"/>
            <ac:spMk id="5" creationId="{0C4B16C0-4C8F-4A2E-94D6-31011264A1A8}"/>
          </ac:spMkLst>
        </pc:spChg>
        <pc:spChg chg="del">
          <ac:chgData name="Sean Feldman" userId="c0f75423fe67f72e" providerId="LiveId" clId="{EF3C6A27-BE27-4A4F-96D9-B6B7349AEF44}" dt="2022-04-05T05:00:23.603" v="1765"/>
          <ac:spMkLst>
            <pc:docMk/>
            <pc:sldMk cId="1226459209" sldId="606"/>
            <ac:spMk id="11" creationId="{917350B8-28DE-46EB-A524-E8640380ED66}"/>
          </ac:spMkLst>
        </pc:spChg>
        <pc:picChg chg="add mod">
          <ac:chgData name="Sean Feldman" userId="c0f75423fe67f72e" providerId="LiveId" clId="{EF3C6A27-BE27-4A4F-96D9-B6B7349AEF44}" dt="2022-04-04T02:22:22.416" v="384" actId="14100"/>
          <ac:picMkLst>
            <pc:docMk/>
            <pc:sldMk cId="1226459209" sldId="606"/>
            <ac:picMk id="2" creationId="{4C9C216F-0420-44F4-AA93-5CF72B1A88E7}"/>
          </ac:picMkLst>
        </pc:picChg>
        <pc:picChg chg="del">
          <ac:chgData name="Sean Feldman" userId="c0f75423fe67f72e" providerId="LiveId" clId="{EF3C6A27-BE27-4A4F-96D9-B6B7349AEF44}" dt="2022-04-04T02:22:11.084" v="380" actId="478"/>
          <ac:picMkLst>
            <pc:docMk/>
            <pc:sldMk cId="1226459209" sldId="606"/>
            <ac:picMk id="3" creationId="{736951CA-FC74-4FFF-8EA7-1AF612B9D0E2}"/>
          </ac:picMkLst>
        </pc:picChg>
      </pc:sldChg>
      <pc:sldChg chg="addSp delSp modSp mod delAnim modAnim">
        <pc:chgData name="Sean Feldman" userId="c0f75423fe67f72e" providerId="LiveId" clId="{EF3C6A27-BE27-4A4F-96D9-B6B7349AEF44}" dt="2022-04-05T05:01:36.983" v="2881"/>
        <pc:sldMkLst>
          <pc:docMk/>
          <pc:sldMk cId="2640500026" sldId="607"/>
        </pc:sldMkLst>
        <pc:spChg chg="add del mod">
          <ac:chgData name="Sean Feldman" userId="c0f75423fe67f72e" providerId="LiveId" clId="{EF3C6A27-BE27-4A4F-96D9-B6B7349AEF44}" dt="2022-04-05T05:01:12.622" v="2318"/>
          <ac:spMkLst>
            <pc:docMk/>
            <pc:sldMk cId="2640500026" sldId="607"/>
            <ac:spMk id="3" creationId="{4798DCD2-A615-479F-AA2F-C9280C26D393}"/>
          </ac:spMkLst>
        </pc:spChg>
        <pc:spChg chg="add del mod">
          <ac:chgData name="Sean Feldman" userId="c0f75423fe67f72e" providerId="LiveId" clId="{EF3C6A27-BE27-4A4F-96D9-B6B7349AEF44}" dt="2022-04-05T05:01:36.982" v="2878"/>
          <ac:spMkLst>
            <pc:docMk/>
            <pc:sldMk cId="2640500026" sldId="607"/>
            <ac:spMk id="4" creationId="{E3F6DDB0-4CE7-4E08-8648-856C6243DEFC}"/>
          </ac:spMkLst>
        </pc:spChg>
        <pc:spChg chg="add mod">
          <ac:chgData name="Sean Feldman" userId="c0f75423fe67f72e" providerId="LiveId" clId="{EF3C6A27-BE27-4A4F-96D9-B6B7349AEF44}" dt="2022-04-05T05:01:36.983" v="2881"/>
          <ac:spMkLst>
            <pc:docMk/>
            <pc:sldMk cId="2640500026" sldId="607"/>
            <ac:spMk id="5" creationId="{B77A535A-81FF-49DA-9E60-3BCE499E4171}"/>
          </ac:spMkLst>
        </pc:spChg>
        <pc:spChg chg="del">
          <ac:chgData name="Sean Feldman" userId="c0f75423fe67f72e" providerId="LiveId" clId="{EF3C6A27-BE27-4A4F-96D9-B6B7349AEF44}" dt="2022-04-05T05:00:23.606" v="1780"/>
          <ac:spMkLst>
            <pc:docMk/>
            <pc:sldMk cId="2640500026" sldId="607"/>
            <ac:spMk id="11" creationId="{91AED4B8-2F6D-486B-94D6-32A73E89CBD9}"/>
          </ac:spMkLst>
        </pc:spChg>
        <pc:picChg chg="add mod">
          <ac:chgData name="Sean Feldman" userId="c0f75423fe67f72e" providerId="LiveId" clId="{EF3C6A27-BE27-4A4F-96D9-B6B7349AEF44}" dt="2022-04-04T02:54:36.176" v="406" actId="14100"/>
          <ac:picMkLst>
            <pc:docMk/>
            <pc:sldMk cId="2640500026" sldId="607"/>
            <ac:picMk id="2" creationId="{4F2E584B-9430-4056-BF57-413DB9769CAB}"/>
          </ac:picMkLst>
        </pc:picChg>
        <pc:picChg chg="del">
          <ac:chgData name="Sean Feldman" userId="c0f75423fe67f72e" providerId="LiveId" clId="{EF3C6A27-BE27-4A4F-96D9-B6B7349AEF44}" dt="2022-04-04T02:51:03.759" v="400" actId="478"/>
          <ac:picMkLst>
            <pc:docMk/>
            <pc:sldMk cId="2640500026" sldId="607"/>
            <ac:picMk id="3" creationId="{922048C6-CE54-4B6E-AE43-D2279349A23D}"/>
          </ac:picMkLst>
        </pc:picChg>
      </pc:sldChg>
      <pc:sldChg chg="addSp delSp modSp mod">
        <pc:chgData name="Sean Feldman" userId="c0f75423fe67f72e" providerId="LiveId" clId="{EF3C6A27-BE27-4A4F-96D9-B6B7349AEF44}" dt="2022-04-05T05:01:36.985" v="2896"/>
        <pc:sldMkLst>
          <pc:docMk/>
          <pc:sldMk cId="383891409" sldId="608"/>
        </pc:sldMkLst>
        <pc:spChg chg="add del mod">
          <ac:chgData name="Sean Feldman" userId="c0f75423fe67f72e" providerId="LiveId" clId="{EF3C6A27-BE27-4A4F-96D9-B6B7349AEF44}" dt="2022-04-05T05:01:12.624" v="2333"/>
          <ac:spMkLst>
            <pc:docMk/>
            <pc:sldMk cId="383891409" sldId="608"/>
            <ac:spMk id="2" creationId="{18D6C182-92B1-4CF3-878C-B2209365B5FB}"/>
          </ac:spMkLst>
        </pc:spChg>
        <pc:spChg chg="add del mod">
          <ac:chgData name="Sean Feldman" userId="c0f75423fe67f72e" providerId="LiveId" clId="{EF3C6A27-BE27-4A4F-96D9-B6B7349AEF44}" dt="2022-04-05T05:01:36.985" v="2893"/>
          <ac:spMkLst>
            <pc:docMk/>
            <pc:sldMk cId="383891409" sldId="608"/>
            <ac:spMk id="4" creationId="{BEC5DCED-81D6-4A1B-A1AD-14F3F428E141}"/>
          </ac:spMkLst>
        </pc:spChg>
        <pc:spChg chg="add mod">
          <ac:chgData name="Sean Feldman" userId="c0f75423fe67f72e" providerId="LiveId" clId="{EF3C6A27-BE27-4A4F-96D9-B6B7349AEF44}" dt="2022-04-05T05:01:36.985" v="2896"/>
          <ac:spMkLst>
            <pc:docMk/>
            <pc:sldMk cId="383891409" sldId="608"/>
            <ac:spMk id="5" creationId="{09C809BB-B330-4481-931A-32F5C052DE52}"/>
          </ac:spMkLst>
        </pc:spChg>
        <pc:spChg chg="del">
          <ac:chgData name="Sean Feldman" userId="c0f75423fe67f72e" providerId="LiveId" clId="{EF3C6A27-BE27-4A4F-96D9-B6B7349AEF44}" dt="2022-04-05T05:00:23.610" v="1795"/>
          <ac:spMkLst>
            <pc:docMk/>
            <pc:sldMk cId="383891409" sldId="608"/>
            <ac:spMk id="11" creationId="{78D17697-2A9F-4967-BD8F-78DCE241EDD3}"/>
          </ac:spMkLst>
        </pc:spChg>
      </pc:sldChg>
      <pc:sldChg chg="addSp delSp modSp mod">
        <pc:chgData name="Sean Feldman" userId="c0f75423fe67f72e" providerId="LiveId" clId="{EF3C6A27-BE27-4A4F-96D9-B6B7349AEF44}" dt="2022-04-05T05:01:36.987" v="2906"/>
        <pc:sldMkLst>
          <pc:docMk/>
          <pc:sldMk cId="1370496416" sldId="609"/>
        </pc:sldMkLst>
        <pc:spChg chg="add del mod">
          <ac:chgData name="Sean Feldman" userId="c0f75423fe67f72e" providerId="LiveId" clId="{EF3C6A27-BE27-4A4F-96D9-B6B7349AEF44}" dt="2022-04-05T05:01:12.626" v="2343"/>
          <ac:spMkLst>
            <pc:docMk/>
            <pc:sldMk cId="1370496416" sldId="609"/>
            <ac:spMk id="3" creationId="{770BFFAC-ED31-4D6A-B4BF-93719461097B}"/>
          </ac:spMkLst>
        </pc:spChg>
        <pc:spChg chg="add del mod">
          <ac:chgData name="Sean Feldman" userId="c0f75423fe67f72e" providerId="LiveId" clId="{EF3C6A27-BE27-4A4F-96D9-B6B7349AEF44}" dt="2022-04-05T05:01:36.987" v="2903"/>
          <ac:spMkLst>
            <pc:docMk/>
            <pc:sldMk cId="1370496416" sldId="609"/>
            <ac:spMk id="4" creationId="{C7775DF2-9468-487D-946D-14D25B57CFEC}"/>
          </ac:spMkLst>
        </pc:spChg>
        <pc:spChg chg="add mod">
          <ac:chgData name="Sean Feldman" userId="c0f75423fe67f72e" providerId="LiveId" clId="{EF3C6A27-BE27-4A4F-96D9-B6B7349AEF44}" dt="2022-04-05T05:01:36.987" v="2906"/>
          <ac:spMkLst>
            <pc:docMk/>
            <pc:sldMk cId="1370496416" sldId="609"/>
            <ac:spMk id="5" creationId="{0E4D337E-564B-4D8C-A130-0D99B47553EC}"/>
          </ac:spMkLst>
        </pc:spChg>
        <pc:spChg chg="del">
          <ac:chgData name="Sean Feldman" userId="c0f75423fe67f72e" providerId="LiveId" clId="{EF3C6A27-BE27-4A4F-96D9-B6B7349AEF44}" dt="2022-04-05T05:00:23.612" v="1805"/>
          <ac:spMkLst>
            <pc:docMk/>
            <pc:sldMk cId="1370496416" sldId="609"/>
            <ac:spMk id="11" creationId="{C0A2148C-2153-4D9E-906B-5BEB6C4981EE}"/>
          </ac:spMkLst>
        </pc:spChg>
      </pc:sldChg>
      <pc:sldChg chg="addSp delSp modSp mod">
        <pc:chgData name="Sean Feldman" userId="c0f75423fe67f72e" providerId="LiveId" clId="{EF3C6A27-BE27-4A4F-96D9-B6B7349AEF44}" dt="2022-04-05T05:01:37" v="2976"/>
        <pc:sldMkLst>
          <pc:docMk/>
          <pc:sldMk cId="1032417279" sldId="610"/>
        </pc:sldMkLst>
        <pc:spChg chg="add del mod">
          <ac:chgData name="Sean Feldman" userId="c0f75423fe67f72e" providerId="LiveId" clId="{EF3C6A27-BE27-4A4F-96D9-B6B7349AEF44}" dt="2022-04-05T05:01:12.638" v="2413"/>
          <ac:spMkLst>
            <pc:docMk/>
            <pc:sldMk cId="1032417279" sldId="610"/>
            <ac:spMk id="2" creationId="{850084DE-1B0C-46E8-81D2-5FFF5F143AE3}"/>
          </ac:spMkLst>
        </pc:spChg>
        <pc:spChg chg="add del mod">
          <ac:chgData name="Sean Feldman" userId="c0f75423fe67f72e" providerId="LiveId" clId="{EF3C6A27-BE27-4A4F-96D9-B6B7349AEF44}" dt="2022-04-05T05:01:36.999" v="2973"/>
          <ac:spMkLst>
            <pc:docMk/>
            <pc:sldMk cId="1032417279" sldId="610"/>
            <ac:spMk id="4" creationId="{1355326D-C913-48CD-B03B-FB1554D25B0A}"/>
          </ac:spMkLst>
        </pc:spChg>
        <pc:spChg chg="add mod">
          <ac:chgData name="Sean Feldman" userId="c0f75423fe67f72e" providerId="LiveId" clId="{EF3C6A27-BE27-4A4F-96D9-B6B7349AEF44}" dt="2022-04-05T05:01:37" v="2976"/>
          <ac:spMkLst>
            <pc:docMk/>
            <pc:sldMk cId="1032417279" sldId="610"/>
            <ac:spMk id="5" creationId="{979372FD-0E1E-4819-800E-8DF19430FC01}"/>
          </ac:spMkLst>
        </pc:spChg>
        <pc:spChg chg="del">
          <ac:chgData name="Sean Feldman" userId="c0f75423fe67f72e" providerId="LiveId" clId="{EF3C6A27-BE27-4A4F-96D9-B6B7349AEF44}" dt="2022-04-05T05:00:23.626" v="1869"/>
          <ac:spMkLst>
            <pc:docMk/>
            <pc:sldMk cId="1032417279" sldId="610"/>
            <ac:spMk id="11" creationId="{D06ECE54-729F-4ECA-99FC-D797E19A0ECD}"/>
          </ac:spMkLst>
        </pc:spChg>
      </pc:sldChg>
      <pc:sldChg chg="addSp delSp modSp mod">
        <pc:chgData name="Sean Feldman" userId="c0f75423fe67f72e" providerId="LiveId" clId="{EF3C6A27-BE27-4A4F-96D9-B6B7349AEF44}" dt="2022-04-05T05:01:36.999" v="2971"/>
        <pc:sldMkLst>
          <pc:docMk/>
          <pc:sldMk cId="1943575527" sldId="611"/>
        </pc:sldMkLst>
        <pc:spChg chg="add del mod">
          <ac:chgData name="Sean Feldman" userId="c0f75423fe67f72e" providerId="LiveId" clId="{EF3C6A27-BE27-4A4F-96D9-B6B7349AEF44}" dt="2022-04-05T05:01:12.637" v="2408"/>
          <ac:spMkLst>
            <pc:docMk/>
            <pc:sldMk cId="1943575527" sldId="611"/>
            <ac:spMk id="2" creationId="{F17F7102-DB59-4139-B940-D9733FF1765F}"/>
          </ac:spMkLst>
        </pc:spChg>
        <pc:spChg chg="add del mod">
          <ac:chgData name="Sean Feldman" userId="c0f75423fe67f72e" providerId="LiveId" clId="{EF3C6A27-BE27-4A4F-96D9-B6B7349AEF44}" dt="2022-04-05T05:01:36.998" v="2968"/>
          <ac:spMkLst>
            <pc:docMk/>
            <pc:sldMk cId="1943575527" sldId="611"/>
            <ac:spMk id="5" creationId="{7285C550-FBBB-450C-B424-042DA7562C98}"/>
          </ac:spMkLst>
        </pc:spChg>
        <pc:spChg chg="add mod">
          <ac:chgData name="Sean Feldman" userId="c0f75423fe67f72e" providerId="LiveId" clId="{EF3C6A27-BE27-4A4F-96D9-B6B7349AEF44}" dt="2022-04-05T05:01:36.999" v="2971"/>
          <ac:spMkLst>
            <pc:docMk/>
            <pc:sldMk cId="1943575527" sldId="611"/>
            <ac:spMk id="6" creationId="{FF0502FF-EA07-4119-8B4F-884C1AF27663}"/>
          </ac:spMkLst>
        </pc:spChg>
        <pc:spChg chg="del">
          <ac:chgData name="Sean Feldman" userId="c0f75423fe67f72e" providerId="LiveId" clId="{EF3C6A27-BE27-4A4F-96D9-B6B7349AEF44}" dt="2022-04-05T05:00:23.625" v="1864"/>
          <ac:spMkLst>
            <pc:docMk/>
            <pc:sldMk cId="1943575527" sldId="611"/>
            <ac:spMk id="12" creationId="{199D4284-72ED-4992-BB65-16D53D3E7582}"/>
          </ac:spMkLst>
        </pc:spChg>
        <pc:picChg chg="add mod">
          <ac:chgData name="Sean Feldman" userId="c0f75423fe67f72e" providerId="LiveId" clId="{EF3C6A27-BE27-4A4F-96D9-B6B7349AEF44}" dt="2022-04-04T04:06:01.422" v="717" actId="1076"/>
          <ac:picMkLst>
            <pc:docMk/>
            <pc:sldMk cId="1943575527" sldId="611"/>
            <ac:picMk id="3" creationId="{90F63BAC-DF28-4EDA-B2BD-DF61E9BCB911}"/>
          </ac:picMkLst>
        </pc:picChg>
        <pc:picChg chg="del">
          <ac:chgData name="Sean Feldman" userId="c0f75423fe67f72e" providerId="LiveId" clId="{EF3C6A27-BE27-4A4F-96D9-B6B7349AEF44}" dt="2022-04-04T04:06:03.125" v="718" actId="478"/>
          <ac:picMkLst>
            <pc:docMk/>
            <pc:sldMk cId="1943575527" sldId="611"/>
            <ac:picMk id="5" creationId="{ED958F6F-40F2-47CC-B6C6-CE6DB963FF88}"/>
          </ac:picMkLst>
        </pc:picChg>
      </pc:sldChg>
      <pc:sldChg chg="addSp delSp modSp mod">
        <pc:chgData name="Sean Feldman" userId="c0f75423fe67f72e" providerId="LiveId" clId="{EF3C6A27-BE27-4A4F-96D9-B6B7349AEF44}" dt="2022-04-05T05:01:37.001" v="2981"/>
        <pc:sldMkLst>
          <pc:docMk/>
          <pc:sldMk cId="3381418598" sldId="612"/>
        </pc:sldMkLst>
        <pc:spChg chg="add del mod">
          <ac:chgData name="Sean Feldman" userId="c0f75423fe67f72e" providerId="LiveId" clId="{EF3C6A27-BE27-4A4F-96D9-B6B7349AEF44}" dt="2022-04-05T05:01:12.639" v="2418"/>
          <ac:spMkLst>
            <pc:docMk/>
            <pc:sldMk cId="3381418598" sldId="612"/>
            <ac:spMk id="2" creationId="{181948C3-CC87-464F-8979-CA5C907FF06A}"/>
          </ac:spMkLst>
        </pc:spChg>
        <pc:spChg chg="add del mod">
          <ac:chgData name="Sean Feldman" userId="c0f75423fe67f72e" providerId="LiveId" clId="{EF3C6A27-BE27-4A4F-96D9-B6B7349AEF44}" dt="2022-04-05T05:01:37" v="2978"/>
          <ac:spMkLst>
            <pc:docMk/>
            <pc:sldMk cId="3381418598" sldId="612"/>
            <ac:spMk id="3" creationId="{E18C83D8-594A-48F4-9AA5-43C3322ECC3C}"/>
          </ac:spMkLst>
        </pc:spChg>
        <pc:spChg chg="add mod">
          <ac:chgData name="Sean Feldman" userId="c0f75423fe67f72e" providerId="LiveId" clId="{EF3C6A27-BE27-4A4F-96D9-B6B7349AEF44}" dt="2022-04-05T05:01:37.001" v="2981"/>
          <ac:spMkLst>
            <pc:docMk/>
            <pc:sldMk cId="3381418598" sldId="612"/>
            <ac:spMk id="5" creationId="{916EBF70-A266-464E-A27D-B378E30384B7}"/>
          </ac:spMkLst>
        </pc:spChg>
        <pc:spChg chg="del">
          <ac:chgData name="Sean Feldman" userId="c0f75423fe67f72e" providerId="LiveId" clId="{EF3C6A27-BE27-4A4F-96D9-B6B7349AEF44}" dt="2022-04-05T05:00:23.627" v="1874"/>
          <ac:spMkLst>
            <pc:docMk/>
            <pc:sldMk cId="3381418598" sldId="612"/>
            <ac:spMk id="12" creationId="{E5D9DA05-E8F2-45B7-AE31-A4220577DF3D}"/>
          </ac:spMkLst>
        </pc:spChg>
        <pc:picChg chg="add del">
          <ac:chgData name="Sean Feldman" userId="c0f75423fe67f72e" providerId="LiveId" clId="{EF3C6A27-BE27-4A4F-96D9-B6B7349AEF44}" dt="2022-04-04T04:08:10.918" v="720" actId="22"/>
          <ac:picMkLst>
            <pc:docMk/>
            <pc:sldMk cId="3381418598" sldId="612"/>
            <ac:picMk id="3" creationId="{D2B8610B-754F-411B-8944-10B18CBC2177}"/>
          </ac:picMkLst>
        </pc:picChg>
        <pc:picChg chg="add del mod">
          <ac:chgData name="Sean Feldman" userId="c0f75423fe67f72e" providerId="LiveId" clId="{EF3C6A27-BE27-4A4F-96D9-B6B7349AEF44}" dt="2022-04-04T04:11:34.972" v="728" actId="478"/>
          <ac:picMkLst>
            <pc:docMk/>
            <pc:sldMk cId="3381418598" sldId="612"/>
            <ac:picMk id="6" creationId="{BA3D49C5-2BF2-46DC-A7FF-14D41F475CC2}"/>
          </ac:picMkLst>
        </pc:picChg>
        <pc:picChg chg="del">
          <ac:chgData name="Sean Feldman" userId="c0f75423fe67f72e" providerId="LiveId" clId="{EF3C6A27-BE27-4A4F-96D9-B6B7349AEF44}" dt="2022-04-04T04:12:15.110" v="732" actId="478"/>
          <ac:picMkLst>
            <pc:docMk/>
            <pc:sldMk cId="3381418598" sldId="612"/>
            <ac:picMk id="7" creationId="{5DB694F5-B863-4E15-A0EA-C9C73C24B231}"/>
          </ac:picMkLst>
        </pc:picChg>
        <pc:picChg chg="add mod">
          <ac:chgData name="Sean Feldman" userId="c0f75423fe67f72e" providerId="LiveId" clId="{EF3C6A27-BE27-4A4F-96D9-B6B7349AEF44}" dt="2022-04-04T04:12:13.063" v="731" actId="1440"/>
          <ac:picMkLst>
            <pc:docMk/>
            <pc:sldMk cId="3381418598" sldId="612"/>
            <ac:picMk id="9" creationId="{0355EA31-1595-4606-BAFB-8FF00B085E76}"/>
          </ac:picMkLst>
        </pc:picChg>
      </pc:sldChg>
      <pc:sldChg chg="addSp delSp modSp mod delAnim modAnim">
        <pc:chgData name="Sean Feldman" userId="c0f75423fe67f72e" providerId="LiveId" clId="{EF3C6A27-BE27-4A4F-96D9-B6B7349AEF44}" dt="2022-04-05T05:01:37.002" v="2986"/>
        <pc:sldMkLst>
          <pc:docMk/>
          <pc:sldMk cId="4288280785" sldId="613"/>
        </pc:sldMkLst>
        <pc:spChg chg="add del mod">
          <ac:chgData name="Sean Feldman" userId="c0f75423fe67f72e" providerId="LiveId" clId="{EF3C6A27-BE27-4A4F-96D9-B6B7349AEF44}" dt="2022-04-05T05:01:12.640" v="2423"/>
          <ac:spMkLst>
            <pc:docMk/>
            <pc:sldMk cId="4288280785" sldId="613"/>
            <ac:spMk id="2" creationId="{00AE4262-16D1-4A79-B158-41269ABFF048}"/>
          </ac:spMkLst>
        </pc:spChg>
        <pc:spChg chg="del">
          <ac:chgData name="Sean Feldman" userId="c0f75423fe67f72e" providerId="LiveId" clId="{EF3C6A27-BE27-4A4F-96D9-B6B7349AEF44}" dt="2022-04-04T04:13:23.781" v="734" actId="478"/>
          <ac:spMkLst>
            <pc:docMk/>
            <pc:sldMk cId="4288280785" sldId="613"/>
            <ac:spMk id="2" creationId="{70CDE6C4-6696-43B6-A79F-31EAF0D0922B}"/>
          </ac:spMkLst>
        </pc:spChg>
        <pc:spChg chg="add del mod">
          <ac:chgData name="Sean Feldman" userId="c0f75423fe67f72e" providerId="LiveId" clId="{EF3C6A27-BE27-4A4F-96D9-B6B7349AEF44}" dt="2022-04-05T05:01:37.001" v="2983"/>
          <ac:spMkLst>
            <pc:docMk/>
            <pc:sldMk cId="4288280785" sldId="613"/>
            <ac:spMk id="3" creationId="{ABC5E182-35EF-45A7-A166-DBCABA5F738B}"/>
          </ac:spMkLst>
        </pc:spChg>
        <pc:spChg chg="add mod">
          <ac:chgData name="Sean Feldman" userId="c0f75423fe67f72e" providerId="LiveId" clId="{EF3C6A27-BE27-4A4F-96D9-B6B7349AEF44}" dt="2022-04-05T05:01:37.002" v="2986"/>
          <ac:spMkLst>
            <pc:docMk/>
            <pc:sldMk cId="4288280785" sldId="613"/>
            <ac:spMk id="5" creationId="{B7A24011-1280-4B8D-B435-71832283214E}"/>
          </ac:spMkLst>
        </pc:spChg>
        <pc:spChg chg="del">
          <ac:chgData name="Sean Feldman" userId="c0f75423fe67f72e" providerId="LiveId" clId="{EF3C6A27-BE27-4A4F-96D9-B6B7349AEF44}" dt="2022-04-05T05:00:23.628" v="1879"/>
          <ac:spMkLst>
            <pc:docMk/>
            <pc:sldMk cId="4288280785" sldId="613"/>
            <ac:spMk id="12" creationId="{40748A67-59BC-475F-890C-766E1310AA0A}"/>
          </ac:spMkLst>
        </pc:spChg>
        <pc:picChg chg="del">
          <ac:chgData name="Sean Feldman" userId="c0f75423fe67f72e" providerId="LiveId" clId="{EF3C6A27-BE27-4A4F-96D9-B6B7349AEF44}" dt="2022-04-04T04:12:22.593" v="733" actId="478"/>
          <ac:picMkLst>
            <pc:docMk/>
            <pc:sldMk cId="4288280785" sldId="613"/>
            <ac:picMk id="3" creationId="{6C82A9FF-2DD9-40A0-A622-7B4A92B8D188}"/>
          </ac:picMkLst>
        </pc:picChg>
        <pc:picChg chg="add mod">
          <ac:chgData name="Sean Feldman" userId="c0f75423fe67f72e" providerId="LiveId" clId="{EF3C6A27-BE27-4A4F-96D9-B6B7349AEF44}" dt="2022-04-04T04:16:47.608" v="742" actId="14100"/>
          <ac:picMkLst>
            <pc:docMk/>
            <pc:sldMk cId="4288280785" sldId="613"/>
            <ac:picMk id="4" creationId="{FE7F0D95-9E45-483B-9DCD-24D53F82AFB5}"/>
          </ac:picMkLst>
        </pc:picChg>
      </pc:sldChg>
      <pc:sldChg chg="addSp delSp modSp mod">
        <pc:chgData name="Sean Feldman" userId="c0f75423fe67f72e" providerId="LiveId" clId="{EF3C6A27-BE27-4A4F-96D9-B6B7349AEF44}" dt="2022-04-05T05:01:37.008" v="3016"/>
        <pc:sldMkLst>
          <pc:docMk/>
          <pc:sldMk cId="1736707048" sldId="614"/>
        </pc:sldMkLst>
        <pc:spChg chg="add del mod">
          <ac:chgData name="Sean Feldman" userId="c0f75423fe67f72e" providerId="LiveId" clId="{EF3C6A27-BE27-4A4F-96D9-B6B7349AEF44}" dt="2022-04-05T05:01:12.645" v="2453"/>
          <ac:spMkLst>
            <pc:docMk/>
            <pc:sldMk cId="1736707048" sldId="614"/>
            <ac:spMk id="2" creationId="{5E5BE9AC-CEAE-46BF-9973-249BCE77CF19}"/>
          </ac:spMkLst>
        </pc:spChg>
        <pc:spChg chg="add del mod">
          <ac:chgData name="Sean Feldman" userId="c0f75423fe67f72e" providerId="LiveId" clId="{EF3C6A27-BE27-4A4F-96D9-B6B7349AEF44}" dt="2022-04-05T05:01:37.007" v="3013"/>
          <ac:spMkLst>
            <pc:docMk/>
            <pc:sldMk cId="1736707048" sldId="614"/>
            <ac:spMk id="3" creationId="{BD47011C-9932-4CB0-9EC7-765ACF5B92A8}"/>
          </ac:spMkLst>
        </pc:spChg>
        <pc:spChg chg="add mod">
          <ac:chgData name="Sean Feldman" userId="c0f75423fe67f72e" providerId="LiveId" clId="{EF3C6A27-BE27-4A4F-96D9-B6B7349AEF44}" dt="2022-04-05T05:01:37.008" v="3016"/>
          <ac:spMkLst>
            <pc:docMk/>
            <pc:sldMk cId="1736707048" sldId="614"/>
            <ac:spMk id="5" creationId="{BC029601-FC5C-4913-A50D-D76CA1752D7F}"/>
          </ac:spMkLst>
        </pc:spChg>
        <pc:spChg chg="del">
          <ac:chgData name="Sean Feldman" userId="c0f75423fe67f72e" providerId="LiveId" clId="{EF3C6A27-BE27-4A4F-96D9-B6B7349AEF44}" dt="2022-04-05T05:00:23.633" v="1905"/>
          <ac:spMkLst>
            <pc:docMk/>
            <pc:sldMk cId="1736707048" sldId="614"/>
            <ac:spMk id="11" creationId="{2943ECE7-DA03-402D-A085-C64CA4A8ED5F}"/>
          </ac:spMkLst>
        </pc:spChg>
      </pc:sldChg>
      <pc:sldChg chg="addSp delSp modSp mod">
        <pc:chgData name="Sean Feldman" userId="c0f75423fe67f72e" providerId="LiveId" clId="{EF3C6A27-BE27-4A4F-96D9-B6B7349AEF44}" dt="2022-04-05T05:01:37.010" v="3026"/>
        <pc:sldMkLst>
          <pc:docMk/>
          <pc:sldMk cId="3073822873" sldId="615"/>
        </pc:sldMkLst>
        <pc:spChg chg="add del mod">
          <ac:chgData name="Sean Feldman" userId="c0f75423fe67f72e" providerId="LiveId" clId="{EF3C6A27-BE27-4A4F-96D9-B6B7349AEF44}" dt="2022-04-05T05:01:12.648" v="2463"/>
          <ac:spMkLst>
            <pc:docMk/>
            <pc:sldMk cId="3073822873" sldId="615"/>
            <ac:spMk id="2" creationId="{4FD0B6AC-5F3C-49A8-BA54-714868C25883}"/>
          </ac:spMkLst>
        </pc:spChg>
        <pc:spChg chg="add del mod">
          <ac:chgData name="Sean Feldman" userId="c0f75423fe67f72e" providerId="LiveId" clId="{EF3C6A27-BE27-4A4F-96D9-B6B7349AEF44}" dt="2022-04-05T05:01:37.009" v="3023"/>
          <ac:spMkLst>
            <pc:docMk/>
            <pc:sldMk cId="3073822873" sldId="615"/>
            <ac:spMk id="3" creationId="{6E62E665-C2C4-4B72-8B69-30D69F9FF8A6}"/>
          </ac:spMkLst>
        </pc:spChg>
        <pc:spChg chg="add mod">
          <ac:chgData name="Sean Feldman" userId="c0f75423fe67f72e" providerId="LiveId" clId="{EF3C6A27-BE27-4A4F-96D9-B6B7349AEF44}" dt="2022-04-05T05:01:37.010" v="3026"/>
          <ac:spMkLst>
            <pc:docMk/>
            <pc:sldMk cId="3073822873" sldId="615"/>
            <ac:spMk id="5" creationId="{52C40917-C4C7-4A3D-A46A-2F9618C1C1C9}"/>
          </ac:spMkLst>
        </pc:spChg>
        <pc:spChg chg="del">
          <ac:chgData name="Sean Feldman" userId="c0f75423fe67f72e" providerId="LiveId" clId="{EF3C6A27-BE27-4A4F-96D9-B6B7349AEF44}" dt="2022-04-05T05:00:23.635" v="1915"/>
          <ac:spMkLst>
            <pc:docMk/>
            <pc:sldMk cId="3073822873" sldId="615"/>
            <ac:spMk id="11" creationId="{5B8BCDD6-FD2F-48F7-ACDB-9E6916892AF0}"/>
          </ac:spMkLst>
        </pc:spChg>
      </pc:sldChg>
      <pc:sldChg chg="addSp delSp modSp mod">
        <pc:chgData name="Sean Feldman" userId="c0f75423fe67f72e" providerId="LiveId" clId="{EF3C6A27-BE27-4A4F-96D9-B6B7349AEF44}" dt="2022-04-05T05:01:37.015" v="3056"/>
        <pc:sldMkLst>
          <pc:docMk/>
          <pc:sldMk cId="1308262402" sldId="616"/>
        </pc:sldMkLst>
        <pc:spChg chg="add del mod">
          <ac:chgData name="Sean Feldman" userId="c0f75423fe67f72e" providerId="LiveId" clId="{EF3C6A27-BE27-4A4F-96D9-B6B7349AEF44}" dt="2022-04-05T05:01:12.653" v="2493"/>
          <ac:spMkLst>
            <pc:docMk/>
            <pc:sldMk cId="1308262402" sldId="616"/>
            <ac:spMk id="3" creationId="{052D31B9-5191-40E7-BD08-2D49BED751D9}"/>
          </ac:spMkLst>
        </pc:spChg>
        <pc:spChg chg="add del mod">
          <ac:chgData name="Sean Feldman" userId="c0f75423fe67f72e" providerId="LiveId" clId="{EF3C6A27-BE27-4A4F-96D9-B6B7349AEF44}" dt="2022-04-05T05:01:37.014" v="3053"/>
          <ac:spMkLst>
            <pc:docMk/>
            <pc:sldMk cId="1308262402" sldId="616"/>
            <ac:spMk id="4" creationId="{403E3D7B-1387-4E02-A165-62D13EFF116A}"/>
          </ac:spMkLst>
        </pc:spChg>
        <pc:spChg chg="add mod">
          <ac:chgData name="Sean Feldman" userId="c0f75423fe67f72e" providerId="LiveId" clId="{EF3C6A27-BE27-4A4F-96D9-B6B7349AEF44}" dt="2022-04-05T05:01:37.015" v="3056"/>
          <ac:spMkLst>
            <pc:docMk/>
            <pc:sldMk cId="1308262402" sldId="616"/>
            <ac:spMk id="5" creationId="{7B4464BE-A918-41FB-9D8D-10A21F087DFE}"/>
          </ac:spMkLst>
        </pc:spChg>
        <pc:spChg chg="del">
          <ac:chgData name="Sean Feldman" userId="c0f75423fe67f72e" providerId="LiveId" clId="{EF3C6A27-BE27-4A4F-96D9-B6B7349AEF44}" dt="2022-04-05T05:00:23.640" v="1943"/>
          <ac:spMkLst>
            <pc:docMk/>
            <pc:sldMk cId="1308262402" sldId="616"/>
            <ac:spMk id="11" creationId="{B2DE8199-C0CC-4143-925E-18B05B58AE96}"/>
          </ac:spMkLst>
        </pc:spChg>
      </pc:sldChg>
      <pc:sldChg chg="addSp delSp modSp mod">
        <pc:chgData name="Sean Feldman" userId="c0f75423fe67f72e" providerId="LiveId" clId="{EF3C6A27-BE27-4A4F-96D9-B6B7349AEF44}" dt="2022-04-05T05:01:37.018" v="3066"/>
        <pc:sldMkLst>
          <pc:docMk/>
          <pc:sldMk cId="86717298" sldId="617"/>
        </pc:sldMkLst>
        <pc:spChg chg="add del mod">
          <ac:chgData name="Sean Feldman" userId="c0f75423fe67f72e" providerId="LiveId" clId="{EF3C6A27-BE27-4A4F-96D9-B6B7349AEF44}" dt="2022-04-05T05:01:12.654" v="2503"/>
          <ac:spMkLst>
            <pc:docMk/>
            <pc:sldMk cId="86717298" sldId="617"/>
            <ac:spMk id="4" creationId="{85D69EAD-103B-44D4-B648-2BDF2C997A1E}"/>
          </ac:spMkLst>
        </pc:spChg>
        <pc:spChg chg="add del mod">
          <ac:chgData name="Sean Feldman" userId="c0f75423fe67f72e" providerId="LiveId" clId="{EF3C6A27-BE27-4A4F-96D9-B6B7349AEF44}" dt="2022-04-05T05:01:37.017" v="3063"/>
          <ac:spMkLst>
            <pc:docMk/>
            <pc:sldMk cId="86717298" sldId="617"/>
            <ac:spMk id="5" creationId="{C063FF99-4F36-4BFB-B3A4-0A6D5BD0FB7D}"/>
          </ac:spMkLst>
        </pc:spChg>
        <pc:spChg chg="add mod">
          <ac:chgData name="Sean Feldman" userId="c0f75423fe67f72e" providerId="LiveId" clId="{EF3C6A27-BE27-4A4F-96D9-B6B7349AEF44}" dt="2022-04-05T05:01:37.018" v="3066"/>
          <ac:spMkLst>
            <pc:docMk/>
            <pc:sldMk cId="86717298" sldId="617"/>
            <ac:spMk id="6" creationId="{18AB0A8B-7F82-4114-8831-0AF6E2F8D8BA}"/>
          </ac:spMkLst>
        </pc:spChg>
        <pc:spChg chg="del">
          <ac:chgData name="Sean Feldman" userId="c0f75423fe67f72e" providerId="LiveId" clId="{EF3C6A27-BE27-4A4F-96D9-B6B7349AEF44}" dt="2022-04-05T05:00:23.642" v="1953"/>
          <ac:spMkLst>
            <pc:docMk/>
            <pc:sldMk cId="86717298" sldId="617"/>
            <ac:spMk id="12" creationId="{B7088F95-EC02-45ED-86D0-2FE70A0D13FA}"/>
          </ac:spMkLst>
        </pc:spChg>
      </pc:sldChg>
      <pc:sldChg chg="addSp delSp modSp mod">
        <pc:chgData name="Sean Feldman" userId="c0f75423fe67f72e" providerId="LiveId" clId="{EF3C6A27-BE27-4A4F-96D9-B6B7349AEF44}" dt="2022-04-05T05:01:37.046" v="3206"/>
        <pc:sldMkLst>
          <pc:docMk/>
          <pc:sldMk cId="1431120483" sldId="619"/>
        </pc:sldMkLst>
        <pc:spChg chg="add del mod">
          <ac:chgData name="Sean Feldman" userId="c0f75423fe67f72e" providerId="LiveId" clId="{EF3C6A27-BE27-4A4F-96D9-B6B7349AEF44}" dt="2022-04-05T05:01:12.681" v="2643"/>
          <ac:spMkLst>
            <pc:docMk/>
            <pc:sldMk cId="1431120483" sldId="619"/>
            <ac:spMk id="2" creationId="{103074C8-D5A4-40A3-B8A1-D42805DA2F8C}"/>
          </ac:spMkLst>
        </pc:spChg>
        <pc:spChg chg="add del mod">
          <ac:chgData name="Sean Feldman" userId="c0f75423fe67f72e" providerId="LiveId" clId="{EF3C6A27-BE27-4A4F-96D9-B6B7349AEF44}" dt="2022-04-05T05:01:37.045" v="3203"/>
          <ac:spMkLst>
            <pc:docMk/>
            <pc:sldMk cId="1431120483" sldId="619"/>
            <ac:spMk id="3" creationId="{9AE8560C-C507-40FC-AAD9-5188518955F8}"/>
          </ac:spMkLst>
        </pc:spChg>
        <pc:spChg chg="add mod">
          <ac:chgData name="Sean Feldman" userId="c0f75423fe67f72e" providerId="LiveId" clId="{EF3C6A27-BE27-4A4F-96D9-B6B7349AEF44}" dt="2022-04-05T05:01:37.046" v="3206"/>
          <ac:spMkLst>
            <pc:docMk/>
            <pc:sldMk cId="1431120483" sldId="619"/>
            <ac:spMk id="7" creationId="{7A626F20-4A8E-4784-BB61-1B2E49553F36}"/>
          </ac:spMkLst>
        </pc:spChg>
        <pc:spChg chg="del">
          <ac:chgData name="Sean Feldman" userId="c0f75423fe67f72e" providerId="LiveId" clId="{EF3C6A27-BE27-4A4F-96D9-B6B7349AEF44}" dt="2022-04-05T05:00:23.667" v="2083"/>
          <ac:spMkLst>
            <pc:docMk/>
            <pc:sldMk cId="1431120483" sldId="619"/>
            <ac:spMk id="20" creationId="{223A91AC-681E-4A2A-BA83-4012C9490777}"/>
          </ac:spMkLst>
        </pc:spChg>
      </pc:sldChg>
      <pc:sldChg chg="addSp delSp modSp mod">
        <pc:chgData name="Sean Feldman" userId="c0f75423fe67f72e" providerId="LiveId" clId="{EF3C6A27-BE27-4A4F-96D9-B6B7349AEF44}" dt="2022-04-05T05:01:37.047" v="3211"/>
        <pc:sldMkLst>
          <pc:docMk/>
          <pc:sldMk cId="274492075" sldId="620"/>
        </pc:sldMkLst>
        <pc:spChg chg="add del mod">
          <ac:chgData name="Sean Feldman" userId="c0f75423fe67f72e" providerId="LiveId" clId="{EF3C6A27-BE27-4A4F-96D9-B6B7349AEF44}" dt="2022-04-05T05:01:12.682" v="2648"/>
          <ac:spMkLst>
            <pc:docMk/>
            <pc:sldMk cId="274492075" sldId="620"/>
            <ac:spMk id="2" creationId="{560C09ED-0C78-429E-B792-D09AFEA3BDB4}"/>
          </ac:spMkLst>
        </pc:spChg>
        <pc:spChg chg="add del mod">
          <ac:chgData name="Sean Feldman" userId="c0f75423fe67f72e" providerId="LiveId" clId="{EF3C6A27-BE27-4A4F-96D9-B6B7349AEF44}" dt="2022-04-05T05:01:37.046" v="3208"/>
          <ac:spMkLst>
            <pc:docMk/>
            <pc:sldMk cId="274492075" sldId="620"/>
            <ac:spMk id="3" creationId="{216FBC16-ABB8-48D6-8858-0D646B0DB722}"/>
          </ac:spMkLst>
        </pc:spChg>
        <pc:spChg chg="add mod">
          <ac:chgData name="Sean Feldman" userId="c0f75423fe67f72e" providerId="LiveId" clId="{EF3C6A27-BE27-4A4F-96D9-B6B7349AEF44}" dt="2022-04-05T05:01:37.047" v="3211"/>
          <ac:spMkLst>
            <pc:docMk/>
            <pc:sldMk cId="274492075" sldId="620"/>
            <ac:spMk id="5" creationId="{F0776156-BE14-4D5E-9BF1-9BEEED22E528}"/>
          </ac:spMkLst>
        </pc:spChg>
        <pc:spChg chg="del">
          <ac:chgData name="Sean Feldman" userId="c0f75423fe67f72e" providerId="LiveId" clId="{EF3C6A27-BE27-4A4F-96D9-B6B7349AEF44}" dt="2022-04-05T05:00:23.668" v="2088"/>
          <ac:spMkLst>
            <pc:docMk/>
            <pc:sldMk cId="274492075" sldId="620"/>
            <ac:spMk id="27" creationId="{E9B7ACF4-484B-41AC-ACC8-F8C51C7F4933}"/>
          </ac:spMkLst>
        </pc:spChg>
      </pc:sldChg>
      <pc:sldChg chg="addSp delSp modSp mod addAnim delAnim modAnim">
        <pc:chgData name="Sean Feldman" userId="c0f75423fe67f72e" providerId="LiveId" clId="{EF3C6A27-BE27-4A4F-96D9-B6B7349AEF44}" dt="2022-04-05T05:01:37.048" v="3216"/>
        <pc:sldMkLst>
          <pc:docMk/>
          <pc:sldMk cId="4075567243" sldId="621"/>
        </pc:sldMkLst>
        <pc:spChg chg="add del mod">
          <ac:chgData name="Sean Feldman" userId="c0f75423fe67f72e" providerId="LiveId" clId="{EF3C6A27-BE27-4A4F-96D9-B6B7349AEF44}" dt="2022-04-05T05:01:12.683" v="2653"/>
          <ac:spMkLst>
            <pc:docMk/>
            <pc:sldMk cId="4075567243" sldId="621"/>
            <ac:spMk id="2" creationId="{A8C46016-21D7-4D8E-8FF8-3C7E684FAD7C}"/>
          </ac:spMkLst>
        </pc:spChg>
        <pc:spChg chg="mod">
          <ac:chgData name="Sean Feldman" userId="c0f75423fe67f72e" providerId="LiveId" clId="{EF3C6A27-BE27-4A4F-96D9-B6B7349AEF44}" dt="2022-04-05T02:16:58.784" v="1127" actId="6549"/>
          <ac:spMkLst>
            <pc:docMk/>
            <pc:sldMk cId="4075567243" sldId="621"/>
            <ac:spMk id="3" creationId="{5118378E-F0C6-4F6E-867F-729CD3F3219C}"/>
          </ac:spMkLst>
        </pc:spChg>
        <pc:spChg chg="add del mod">
          <ac:chgData name="Sean Feldman" userId="c0f75423fe67f72e" providerId="LiveId" clId="{EF3C6A27-BE27-4A4F-96D9-B6B7349AEF44}" dt="2022-04-05T05:01:37.047" v="3213"/>
          <ac:spMkLst>
            <pc:docMk/>
            <pc:sldMk cId="4075567243" sldId="621"/>
            <ac:spMk id="5" creationId="{9D89A007-C23E-44A1-A944-7A4A9CAEDE36}"/>
          </ac:spMkLst>
        </pc:spChg>
        <pc:spChg chg="add mod">
          <ac:chgData name="Sean Feldman" userId="c0f75423fe67f72e" providerId="LiveId" clId="{EF3C6A27-BE27-4A4F-96D9-B6B7349AEF44}" dt="2022-04-05T05:01:37.048" v="3216"/>
          <ac:spMkLst>
            <pc:docMk/>
            <pc:sldMk cId="4075567243" sldId="621"/>
            <ac:spMk id="6" creationId="{483F1D3C-954C-4A02-9B24-889C6B9A2602}"/>
          </ac:spMkLst>
        </pc:spChg>
        <pc:spChg chg="del">
          <ac:chgData name="Sean Feldman" userId="c0f75423fe67f72e" providerId="LiveId" clId="{EF3C6A27-BE27-4A4F-96D9-B6B7349AEF44}" dt="2022-04-05T05:00:23.669" v="2093"/>
          <ac:spMkLst>
            <pc:docMk/>
            <pc:sldMk cId="4075567243" sldId="621"/>
            <ac:spMk id="29" creationId="{EE1C3B77-15ED-40C4-A74F-66A77F984294}"/>
          </ac:spMkLst>
        </pc:spChg>
      </pc:sldChg>
      <pc:sldChg chg="addSp delSp modSp mod">
        <pc:chgData name="Sean Feldman" userId="c0f75423fe67f72e" providerId="LiveId" clId="{EF3C6A27-BE27-4A4F-96D9-B6B7349AEF44}" dt="2022-04-05T05:01:37.049" v="3221"/>
        <pc:sldMkLst>
          <pc:docMk/>
          <pc:sldMk cId="1365533048" sldId="622"/>
        </pc:sldMkLst>
        <pc:spChg chg="add del mod">
          <ac:chgData name="Sean Feldman" userId="c0f75423fe67f72e" providerId="LiveId" clId="{EF3C6A27-BE27-4A4F-96D9-B6B7349AEF44}" dt="2022-04-05T05:01:12.684" v="2658"/>
          <ac:spMkLst>
            <pc:docMk/>
            <pc:sldMk cId="1365533048" sldId="622"/>
            <ac:spMk id="3" creationId="{0B1B1A73-E507-4D6C-B8E6-6A205CECD4FE}"/>
          </ac:spMkLst>
        </pc:spChg>
        <pc:spChg chg="add del mod">
          <ac:chgData name="Sean Feldman" userId="c0f75423fe67f72e" providerId="LiveId" clId="{EF3C6A27-BE27-4A4F-96D9-B6B7349AEF44}" dt="2022-04-05T05:01:37.048" v="3218"/>
          <ac:spMkLst>
            <pc:docMk/>
            <pc:sldMk cId="1365533048" sldId="622"/>
            <ac:spMk id="5" creationId="{99FACA26-DF07-40D8-A322-C356A2758F45}"/>
          </ac:spMkLst>
        </pc:spChg>
        <pc:spChg chg="add mod">
          <ac:chgData name="Sean Feldman" userId="c0f75423fe67f72e" providerId="LiveId" clId="{EF3C6A27-BE27-4A4F-96D9-B6B7349AEF44}" dt="2022-04-05T05:01:37.049" v="3221"/>
          <ac:spMkLst>
            <pc:docMk/>
            <pc:sldMk cId="1365533048" sldId="622"/>
            <ac:spMk id="6" creationId="{6C6024DD-28D4-40B4-9878-006192108690}"/>
          </ac:spMkLst>
        </pc:spChg>
        <pc:spChg chg="del">
          <ac:chgData name="Sean Feldman" userId="c0f75423fe67f72e" providerId="LiveId" clId="{EF3C6A27-BE27-4A4F-96D9-B6B7349AEF44}" dt="2022-04-05T05:00:23.669" v="2098"/>
          <ac:spMkLst>
            <pc:docMk/>
            <pc:sldMk cId="1365533048" sldId="622"/>
            <ac:spMk id="22" creationId="{CB4698CE-BC00-4AC6-ACA7-012BE4FB48CF}"/>
          </ac:spMkLst>
        </pc:spChg>
      </pc:sldChg>
      <pc:sldChg chg="addSp delSp modSp new mod">
        <pc:chgData name="Sean Feldman" userId="c0f75423fe67f72e" providerId="LiveId" clId="{EF3C6A27-BE27-4A4F-96D9-B6B7349AEF44}" dt="2022-04-05T05:01:36.962" v="2766"/>
        <pc:sldMkLst>
          <pc:docMk/>
          <pc:sldMk cId="2897387246" sldId="623"/>
        </pc:sldMkLst>
        <pc:spChg chg="del">
          <ac:chgData name="Sean Feldman" userId="c0f75423fe67f72e" providerId="LiveId" clId="{EF3C6A27-BE27-4A4F-96D9-B6B7349AEF44}" dt="2022-04-03T22:59:40.031" v="115" actId="478"/>
          <ac:spMkLst>
            <pc:docMk/>
            <pc:sldMk cId="2897387246" sldId="623"/>
            <ac:spMk id="2" creationId="{261CA292-B8EC-452F-AC85-F94F6835941C}"/>
          </ac:spMkLst>
        </pc:spChg>
        <pc:spChg chg="add del mod">
          <ac:chgData name="Sean Feldman" userId="c0f75423fe67f72e" providerId="LiveId" clId="{EF3C6A27-BE27-4A4F-96D9-B6B7349AEF44}" dt="2022-04-05T05:01:12.600" v="2203"/>
          <ac:spMkLst>
            <pc:docMk/>
            <pc:sldMk cId="2897387246" sldId="623"/>
            <ac:spMk id="2" creationId="{9A15BEB8-6C59-4683-917B-49A78F0AC434}"/>
          </ac:spMkLst>
        </pc:spChg>
        <pc:spChg chg="add del mod">
          <ac:chgData name="Sean Feldman" userId="c0f75423fe67f72e" providerId="LiveId" clId="{EF3C6A27-BE27-4A4F-96D9-B6B7349AEF44}" dt="2022-04-05T05:01:36.961" v="2763"/>
          <ac:spMkLst>
            <pc:docMk/>
            <pc:sldMk cId="2897387246" sldId="623"/>
            <ac:spMk id="3" creationId="{8FD2C70E-C390-42D5-935E-0303D83BF818}"/>
          </ac:spMkLst>
        </pc:spChg>
        <pc:spChg chg="del">
          <ac:chgData name="Sean Feldman" userId="c0f75423fe67f72e" providerId="LiveId" clId="{EF3C6A27-BE27-4A4F-96D9-B6B7349AEF44}" dt="2022-04-03T22:59:37.415" v="114" actId="478"/>
          <ac:spMkLst>
            <pc:docMk/>
            <pc:sldMk cId="2897387246" sldId="623"/>
            <ac:spMk id="3" creationId="{ACE01434-0330-4C17-A56F-FB4D67682B2D}"/>
          </ac:spMkLst>
        </pc:spChg>
        <pc:spChg chg="add mod">
          <ac:chgData name="Sean Feldman" userId="c0f75423fe67f72e" providerId="LiveId" clId="{EF3C6A27-BE27-4A4F-96D9-B6B7349AEF44}" dt="2022-04-05T05:01:36.962" v="2766"/>
          <ac:spMkLst>
            <pc:docMk/>
            <pc:sldMk cId="2897387246" sldId="623"/>
            <ac:spMk id="4" creationId="{EC79812B-1EE6-4741-AB68-D866ACC2BF94}"/>
          </ac:spMkLst>
        </pc:spChg>
        <pc:spChg chg="add mod">
          <ac:chgData name="Sean Feldman" userId="c0f75423fe67f72e" providerId="LiveId" clId="{EF3C6A27-BE27-4A4F-96D9-B6B7349AEF44}" dt="2022-04-03T23:02:22.133" v="168" actId="20577"/>
          <ac:spMkLst>
            <pc:docMk/>
            <pc:sldMk cId="2897387246" sldId="623"/>
            <ac:spMk id="6" creationId="{8B58286E-67FE-45AD-A32C-ABAA98AAE75A}"/>
          </ac:spMkLst>
        </pc:spChg>
        <pc:picChg chg="add mod">
          <ac:chgData name="Sean Feldman" userId="c0f75423fe67f72e" providerId="LiveId" clId="{EF3C6A27-BE27-4A4F-96D9-B6B7349AEF44}" dt="2022-04-03T23:02:35.988" v="172" actId="14100"/>
          <ac:picMkLst>
            <pc:docMk/>
            <pc:sldMk cId="2897387246" sldId="623"/>
            <ac:picMk id="5" creationId="{98961DC6-919F-44EE-9A7C-70D5D3527307}"/>
          </ac:picMkLst>
        </pc:picChg>
      </pc:sldChg>
      <pc:sldChg chg="addSp delSp modSp new mod modAnim modNotesTx">
        <pc:chgData name="Sean Feldman" userId="c0f75423fe67f72e" providerId="LiveId" clId="{EF3C6A27-BE27-4A4F-96D9-B6B7349AEF44}" dt="2022-04-05T05:01:36.970" v="2811"/>
        <pc:sldMkLst>
          <pc:docMk/>
          <pc:sldMk cId="3066391783" sldId="624"/>
        </pc:sldMkLst>
        <pc:spChg chg="mod">
          <ac:chgData name="Sean Feldman" userId="c0f75423fe67f72e" providerId="LiveId" clId="{EF3C6A27-BE27-4A4F-96D9-B6B7349AEF44}" dt="2022-04-04T01:43:54.779" v="289" actId="5793"/>
          <ac:spMkLst>
            <pc:docMk/>
            <pc:sldMk cId="3066391783" sldId="624"/>
            <ac:spMk id="2" creationId="{5269BC9A-3DCA-41C1-BA12-8C5B53C1CE4F}"/>
          </ac:spMkLst>
        </pc:spChg>
        <pc:spChg chg="add del mod">
          <ac:chgData name="Sean Feldman" userId="c0f75423fe67f72e" providerId="LiveId" clId="{EF3C6A27-BE27-4A4F-96D9-B6B7349AEF44}" dt="2022-04-05T05:01:12.608" v="2248"/>
          <ac:spMkLst>
            <pc:docMk/>
            <pc:sldMk cId="3066391783" sldId="624"/>
            <ac:spMk id="3" creationId="{F5BB88AE-AF2D-4F76-9AFD-66741F3634BD}"/>
          </ac:spMkLst>
        </pc:spChg>
        <pc:spChg chg="add del mod">
          <ac:chgData name="Sean Feldman" userId="c0f75423fe67f72e" providerId="LiveId" clId="{EF3C6A27-BE27-4A4F-96D9-B6B7349AEF44}" dt="2022-04-05T05:01:36.970" v="2808"/>
          <ac:spMkLst>
            <pc:docMk/>
            <pc:sldMk cId="3066391783" sldId="624"/>
            <ac:spMk id="5" creationId="{1A60FC0A-F6A7-47C4-942F-F6B5645FA93D}"/>
          </ac:spMkLst>
        </pc:spChg>
        <pc:spChg chg="add mod">
          <ac:chgData name="Sean Feldman" userId="c0f75423fe67f72e" providerId="LiveId" clId="{EF3C6A27-BE27-4A4F-96D9-B6B7349AEF44}" dt="2022-04-05T05:01:36.970" v="2811"/>
          <ac:spMkLst>
            <pc:docMk/>
            <pc:sldMk cId="3066391783" sldId="624"/>
            <ac:spMk id="7" creationId="{7D0AB495-4652-4650-81AF-F8F884820F99}"/>
          </ac:spMkLst>
        </pc:spChg>
        <pc:picChg chg="add mod">
          <ac:chgData name="Sean Feldman" userId="c0f75423fe67f72e" providerId="LiveId" clId="{EF3C6A27-BE27-4A4F-96D9-B6B7349AEF44}" dt="2022-04-04T00:28:15.004" v="267" actId="1076"/>
          <ac:picMkLst>
            <pc:docMk/>
            <pc:sldMk cId="3066391783" sldId="624"/>
            <ac:picMk id="4" creationId="{E565A4EC-4F48-4B03-97B3-4895F262FF93}"/>
          </ac:picMkLst>
        </pc:picChg>
        <pc:picChg chg="add mod">
          <ac:chgData name="Sean Feldman" userId="c0f75423fe67f72e" providerId="LiveId" clId="{EF3C6A27-BE27-4A4F-96D9-B6B7349AEF44}" dt="2022-04-04T00:28:31.819" v="269" actId="1076"/>
          <ac:picMkLst>
            <pc:docMk/>
            <pc:sldMk cId="3066391783" sldId="624"/>
            <ac:picMk id="6" creationId="{B61D0F32-CFD5-4266-8C77-BE2A35549D28}"/>
          </ac:picMkLst>
        </pc:picChg>
      </pc:sldChg>
      <pc:sldChg chg="delSp add del mod">
        <pc:chgData name="Sean Feldman" userId="c0f75423fe67f72e" providerId="LiveId" clId="{EF3C6A27-BE27-4A4F-96D9-B6B7349AEF44}" dt="2022-04-04T03:13:41.270" v="655" actId="47"/>
        <pc:sldMkLst>
          <pc:docMk/>
          <pc:sldMk cId="133303820" sldId="625"/>
        </pc:sldMkLst>
        <pc:picChg chg="del">
          <ac:chgData name="Sean Feldman" userId="c0f75423fe67f72e" providerId="LiveId" clId="{EF3C6A27-BE27-4A4F-96D9-B6B7349AEF44}" dt="2022-04-04T03:11:37.224" v="416" actId="21"/>
          <ac:picMkLst>
            <pc:docMk/>
            <pc:sldMk cId="133303820" sldId="625"/>
            <ac:picMk id="3" creationId="{C1F10E3A-634F-47F0-B3A9-5296AEE6F0C8}"/>
          </ac:picMkLst>
        </pc:picChg>
      </pc:sldChg>
      <pc:sldChg chg="addSp delSp modSp new mod">
        <pc:chgData name="Sean Feldman" userId="c0f75423fe67f72e" providerId="LiveId" clId="{EF3C6A27-BE27-4A4F-96D9-B6B7349AEF44}" dt="2022-04-05T05:01:36.995" v="2951"/>
        <pc:sldMkLst>
          <pc:docMk/>
          <pc:sldMk cId="4106411817" sldId="625"/>
        </pc:sldMkLst>
        <pc:spChg chg="del">
          <ac:chgData name="Sean Feldman" userId="c0f75423fe67f72e" providerId="LiveId" clId="{EF3C6A27-BE27-4A4F-96D9-B6B7349AEF44}" dt="2022-04-04T03:50:04.300" v="681" actId="478"/>
          <ac:spMkLst>
            <pc:docMk/>
            <pc:sldMk cId="4106411817" sldId="625"/>
            <ac:spMk id="2" creationId="{9030F6BB-CE47-433A-ACB7-04988A829915}"/>
          </ac:spMkLst>
        </pc:spChg>
        <pc:spChg chg="add del mod">
          <ac:chgData name="Sean Feldman" userId="c0f75423fe67f72e" providerId="LiveId" clId="{EF3C6A27-BE27-4A4F-96D9-B6B7349AEF44}" dt="2022-04-05T05:01:12.634" v="2388"/>
          <ac:spMkLst>
            <pc:docMk/>
            <pc:sldMk cId="4106411817" sldId="625"/>
            <ac:spMk id="2" creationId="{FC54DFFC-D1BE-4705-B375-3C6D5DB27FF2}"/>
          </ac:spMkLst>
        </pc:spChg>
        <pc:spChg chg="add del mod">
          <ac:chgData name="Sean Feldman" userId="c0f75423fe67f72e" providerId="LiveId" clId="{EF3C6A27-BE27-4A4F-96D9-B6B7349AEF44}" dt="2022-04-05T05:01:36.994" v="2948"/>
          <ac:spMkLst>
            <pc:docMk/>
            <pc:sldMk cId="4106411817" sldId="625"/>
            <ac:spMk id="3" creationId="{3AF70498-E399-43A6-BBD3-5F9C9DC187B2}"/>
          </ac:spMkLst>
        </pc:spChg>
        <pc:spChg chg="del">
          <ac:chgData name="Sean Feldman" userId="c0f75423fe67f72e" providerId="LiveId" clId="{EF3C6A27-BE27-4A4F-96D9-B6B7349AEF44}" dt="2022-04-04T03:50:06.668" v="682" actId="478"/>
          <ac:spMkLst>
            <pc:docMk/>
            <pc:sldMk cId="4106411817" sldId="625"/>
            <ac:spMk id="3" creationId="{427CCA50-B6DD-4630-BB93-D86764E95C45}"/>
          </ac:spMkLst>
        </pc:spChg>
        <pc:spChg chg="add mod">
          <ac:chgData name="Sean Feldman" userId="c0f75423fe67f72e" providerId="LiveId" clId="{EF3C6A27-BE27-4A4F-96D9-B6B7349AEF44}" dt="2022-04-04T03:50:07.072" v="683"/>
          <ac:spMkLst>
            <pc:docMk/>
            <pc:sldMk cId="4106411817" sldId="625"/>
            <ac:spMk id="4" creationId="{3F8BB870-8FAE-46F8-959E-2FE06A938F2D}"/>
          </ac:spMkLst>
        </pc:spChg>
        <pc:spChg chg="add mod">
          <ac:chgData name="Sean Feldman" userId="c0f75423fe67f72e" providerId="LiveId" clId="{EF3C6A27-BE27-4A4F-96D9-B6B7349AEF44}" dt="2022-04-05T05:01:36.995" v="2951"/>
          <ac:spMkLst>
            <pc:docMk/>
            <pc:sldMk cId="4106411817" sldId="625"/>
            <ac:spMk id="5" creationId="{D3CE61EE-3EAF-4104-B934-B3C673AB4FF9}"/>
          </ac:spMkLst>
        </pc:spChg>
        <pc:picChg chg="add mod">
          <ac:chgData name="Sean Feldman" userId="c0f75423fe67f72e" providerId="LiveId" clId="{EF3C6A27-BE27-4A4F-96D9-B6B7349AEF44}" dt="2022-04-04T03:57:15.047" v="689" actId="1440"/>
          <ac:picMkLst>
            <pc:docMk/>
            <pc:sldMk cId="4106411817" sldId="625"/>
            <ac:picMk id="6" creationId="{CA4578D5-1BC5-45E1-89E1-AE154D4A7050}"/>
          </ac:picMkLst>
        </pc:picChg>
        <pc:picChg chg="add mod">
          <ac:chgData name="Sean Feldman" userId="c0f75423fe67f72e" providerId="LiveId" clId="{EF3C6A27-BE27-4A4F-96D9-B6B7349AEF44}" dt="2022-04-04T03:57:15.047" v="689" actId="1440"/>
          <ac:picMkLst>
            <pc:docMk/>
            <pc:sldMk cId="4106411817" sldId="625"/>
            <ac:picMk id="8" creationId="{BDE94106-063E-4AF5-9791-E125B64BD5F1}"/>
          </ac:picMkLst>
        </pc:picChg>
      </pc:sldChg>
      <pc:sldChg chg="addSp delSp modSp add mod">
        <pc:chgData name="Sean Feldman" userId="c0f75423fe67f72e" providerId="LiveId" clId="{EF3C6A27-BE27-4A4F-96D9-B6B7349AEF44}" dt="2022-04-05T05:01:36.996" v="2956"/>
        <pc:sldMkLst>
          <pc:docMk/>
          <pc:sldMk cId="2344719382" sldId="626"/>
        </pc:sldMkLst>
        <pc:spChg chg="add del mod">
          <ac:chgData name="Sean Feldman" userId="c0f75423fe67f72e" providerId="LiveId" clId="{EF3C6A27-BE27-4A4F-96D9-B6B7349AEF44}" dt="2022-04-05T05:01:12.635" v="2393"/>
          <ac:spMkLst>
            <pc:docMk/>
            <pc:sldMk cId="2344719382" sldId="626"/>
            <ac:spMk id="2" creationId="{B90719CC-785D-42E4-8B1C-C84421E64FD1}"/>
          </ac:spMkLst>
        </pc:spChg>
        <pc:spChg chg="mod">
          <ac:chgData name="Sean Feldman" userId="c0f75423fe67f72e" providerId="LiveId" clId="{EF3C6A27-BE27-4A4F-96D9-B6B7349AEF44}" dt="2022-04-04T03:57:42.308" v="700" actId="20577"/>
          <ac:spMkLst>
            <pc:docMk/>
            <pc:sldMk cId="2344719382" sldId="626"/>
            <ac:spMk id="4" creationId="{3F8BB870-8FAE-46F8-959E-2FE06A938F2D}"/>
          </ac:spMkLst>
        </pc:spChg>
        <pc:spChg chg="add del mod">
          <ac:chgData name="Sean Feldman" userId="c0f75423fe67f72e" providerId="LiveId" clId="{EF3C6A27-BE27-4A4F-96D9-B6B7349AEF44}" dt="2022-04-05T05:01:36.995" v="2953"/>
          <ac:spMkLst>
            <pc:docMk/>
            <pc:sldMk cId="2344719382" sldId="626"/>
            <ac:spMk id="5" creationId="{3B13EFA7-577D-43BD-AFBB-F249A68B8597}"/>
          </ac:spMkLst>
        </pc:spChg>
        <pc:spChg chg="add mod">
          <ac:chgData name="Sean Feldman" userId="c0f75423fe67f72e" providerId="LiveId" clId="{EF3C6A27-BE27-4A4F-96D9-B6B7349AEF44}" dt="2022-04-05T05:01:36.996" v="2956"/>
          <ac:spMkLst>
            <pc:docMk/>
            <pc:sldMk cId="2344719382" sldId="626"/>
            <ac:spMk id="6" creationId="{CC346976-9F84-426A-A55C-04B47B75D40F}"/>
          </ac:spMkLst>
        </pc:spChg>
        <pc:picChg chg="add mod">
          <ac:chgData name="Sean Feldman" userId="c0f75423fe67f72e" providerId="LiveId" clId="{EF3C6A27-BE27-4A4F-96D9-B6B7349AEF44}" dt="2022-04-04T03:58:03.463" v="704" actId="1076"/>
          <ac:picMkLst>
            <pc:docMk/>
            <pc:sldMk cId="2344719382" sldId="626"/>
            <ac:picMk id="3" creationId="{CF850F27-F384-4569-AD49-5ED6BB8A080B}"/>
          </ac:picMkLst>
        </pc:picChg>
        <pc:picChg chg="del">
          <ac:chgData name="Sean Feldman" userId="c0f75423fe67f72e" providerId="LiveId" clId="{EF3C6A27-BE27-4A4F-96D9-B6B7349AEF44}" dt="2022-04-04T03:57:45.468" v="701" actId="478"/>
          <ac:picMkLst>
            <pc:docMk/>
            <pc:sldMk cId="2344719382" sldId="626"/>
            <ac:picMk id="6" creationId="{CA4578D5-1BC5-45E1-89E1-AE154D4A7050}"/>
          </ac:picMkLst>
        </pc:picChg>
        <pc:picChg chg="add mod">
          <ac:chgData name="Sean Feldman" userId="c0f75423fe67f72e" providerId="LiveId" clId="{EF3C6A27-BE27-4A4F-96D9-B6B7349AEF44}" dt="2022-04-04T03:58:23.576" v="708" actId="1076"/>
          <ac:picMkLst>
            <pc:docMk/>
            <pc:sldMk cId="2344719382" sldId="626"/>
            <ac:picMk id="7" creationId="{8EB762D6-2351-4FA0-A990-A9C0973130A0}"/>
          </ac:picMkLst>
        </pc:picChg>
        <pc:picChg chg="del">
          <ac:chgData name="Sean Feldman" userId="c0f75423fe67f72e" providerId="LiveId" clId="{EF3C6A27-BE27-4A4F-96D9-B6B7349AEF44}" dt="2022-04-04T03:57:45.468" v="701" actId="478"/>
          <ac:picMkLst>
            <pc:docMk/>
            <pc:sldMk cId="2344719382" sldId="626"/>
            <ac:picMk id="8" creationId="{BDE94106-063E-4AF5-9791-E125B64BD5F1}"/>
          </ac:picMkLst>
        </pc:picChg>
      </pc:sldChg>
      <pc:sldChg chg="addSp delSp modSp new mod modAnim">
        <pc:chgData name="Sean Feldman" userId="c0f75423fe67f72e" providerId="LiveId" clId="{EF3C6A27-BE27-4A4F-96D9-B6B7349AEF44}" dt="2022-04-05T05:01:36.996" v="2961"/>
        <pc:sldMkLst>
          <pc:docMk/>
          <pc:sldMk cId="3689088713" sldId="627"/>
        </pc:sldMkLst>
        <pc:spChg chg="add del mod">
          <ac:chgData name="Sean Feldman" userId="c0f75423fe67f72e" providerId="LiveId" clId="{EF3C6A27-BE27-4A4F-96D9-B6B7349AEF44}" dt="2022-04-05T05:01:12.636" v="2398"/>
          <ac:spMkLst>
            <pc:docMk/>
            <pc:sldMk cId="3689088713" sldId="627"/>
            <ac:spMk id="2" creationId="{C724FF88-6FFB-481F-BABB-55BBE4509EF5}"/>
          </ac:spMkLst>
        </pc:spChg>
        <pc:spChg chg="del">
          <ac:chgData name="Sean Feldman" userId="c0f75423fe67f72e" providerId="LiveId" clId="{EF3C6A27-BE27-4A4F-96D9-B6B7349AEF44}" dt="2022-04-04T04:01:30.013" v="710" actId="478"/>
          <ac:spMkLst>
            <pc:docMk/>
            <pc:sldMk cId="3689088713" sldId="627"/>
            <ac:spMk id="2" creationId="{E8AFAE98-1BAF-4BE6-B470-1853B794A44E}"/>
          </ac:spMkLst>
        </pc:spChg>
        <pc:spChg chg="del">
          <ac:chgData name="Sean Feldman" userId="c0f75423fe67f72e" providerId="LiveId" clId="{EF3C6A27-BE27-4A4F-96D9-B6B7349AEF44}" dt="2022-04-04T04:01:30.013" v="710" actId="478"/>
          <ac:spMkLst>
            <pc:docMk/>
            <pc:sldMk cId="3689088713" sldId="627"/>
            <ac:spMk id="3" creationId="{76AAC917-07C1-49DC-B452-1923FD46ECED}"/>
          </ac:spMkLst>
        </pc:spChg>
        <pc:spChg chg="add del mod">
          <ac:chgData name="Sean Feldman" userId="c0f75423fe67f72e" providerId="LiveId" clId="{EF3C6A27-BE27-4A4F-96D9-B6B7349AEF44}" dt="2022-04-05T05:01:36.996" v="2958"/>
          <ac:spMkLst>
            <pc:docMk/>
            <pc:sldMk cId="3689088713" sldId="627"/>
            <ac:spMk id="3" creationId="{FDAD7DC1-17ED-47F9-9327-4926F661EB10}"/>
          </ac:spMkLst>
        </pc:spChg>
        <pc:spChg chg="add mod">
          <ac:chgData name="Sean Feldman" userId="c0f75423fe67f72e" providerId="LiveId" clId="{EF3C6A27-BE27-4A4F-96D9-B6B7349AEF44}" dt="2022-04-05T05:01:36.996" v="2961"/>
          <ac:spMkLst>
            <pc:docMk/>
            <pc:sldMk cId="3689088713" sldId="627"/>
            <ac:spMk id="5" creationId="{274C3F5F-312D-4DDE-9C55-D97839F10A23}"/>
          </ac:spMkLst>
        </pc:spChg>
        <pc:picChg chg="add mod">
          <ac:chgData name="Sean Feldman" userId="c0f75423fe67f72e" providerId="LiveId" clId="{EF3C6A27-BE27-4A4F-96D9-B6B7349AEF44}" dt="2022-04-04T04:03:30.139" v="714" actId="14100"/>
          <ac:picMkLst>
            <pc:docMk/>
            <pc:sldMk cId="3689088713" sldId="627"/>
            <ac:picMk id="4" creationId="{3B0485C0-4087-4669-A60E-CDEBA7EE52FE}"/>
          </ac:picMkLst>
        </pc:picChg>
      </pc:sldChg>
      <pc:sldChg chg="addSp delSp modSp new mod modAnim">
        <pc:chgData name="Sean Feldman" userId="c0f75423fe67f72e" providerId="LiveId" clId="{EF3C6A27-BE27-4A4F-96D9-B6B7349AEF44}" dt="2022-04-05T05:01:37.003" v="2991"/>
        <pc:sldMkLst>
          <pc:docMk/>
          <pc:sldMk cId="629735982" sldId="628"/>
        </pc:sldMkLst>
        <pc:spChg chg="mod">
          <ac:chgData name="Sean Feldman" userId="c0f75423fe67f72e" providerId="LiveId" clId="{EF3C6A27-BE27-4A4F-96D9-B6B7349AEF44}" dt="2022-04-04T04:17:39.494" v="756" actId="20577"/>
          <ac:spMkLst>
            <pc:docMk/>
            <pc:sldMk cId="629735982" sldId="628"/>
            <ac:spMk id="2" creationId="{F4D33DE1-69F1-4C00-9450-14876523B87A}"/>
          </ac:spMkLst>
        </pc:spChg>
        <pc:spChg chg="add del mod">
          <ac:chgData name="Sean Feldman" userId="c0f75423fe67f72e" providerId="LiveId" clId="{EF3C6A27-BE27-4A4F-96D9-B6B7349AEF44}" dt="2022-04-05T05:01:12.641" v="2428"/>
          <ac:spMkLst>
            <pc:docMk/>
            <pc:sldMk cId="629735982" sldId="628"/>
            <ac:spMk id="3" creationId="{BD96A228-86CE-499A-A10C-FC4ECE0FC811}"/>
          </ac:spMkLst>
        </pc:spChg>
        <pc:spChg chg="add del mod">
          <ac:chgData name="Sean Feldman" userId="c0f75423fe67f72e" providerId="LiveId" clId="{EF3C6A27-BE27-4A4F-96D9-B6B7349AEF44}" dt="2022-04-05T05:01:37.002" v="2988"/>
          <ac:spMkLst>
            <pc:docMk/>
            <pc:sldMk cId="629735982" sldId="628"/>
            <ac:spMk id="5" creationId="{035BC4EA-AD68-472A-B81B-66910B90BE38}"/>
          </ac:spMkLst>
        </pc:spChg>
        <pc:spChg chg="add mod">
          <ac:chgData name="Sean Feldman" userId="c0f75423fe67f72e" providerId="LiveId" clId="{EF3C6A27-BE27-4A4F-96D9-B6B7349AEF44}" dt="2022-04-05T05:01:37.003" v="2991"/>
          <ac:spMkLst>
            <pc:docMk/>
            <pc:sldMk cId="629735982" sldId="628"/>
            <ac:spMk id="7" creationId="{C7D0EC29-5067-4038-AF30-B2ED07A25F00}"/>
          </ac:spMkLst>
        </pc:spChg>
        <pc:picChg chg="add mod">
          <ac:chgData name="Sean Feldman" userId="c0f75423fe67f72e" providerId="LiveId" clId="{EF3C6A27-BE27-4A4F-96D9-B6B7349AEF44}" dt="2022-04-04T04:30:58.447" v="760" actId="1076"/>
          <ac:picMkLst>
            <pc:docMk/>
            <pc:sldMk cId="629735982" sldId="628"/>
            <ac:picMk id="4" creationId="{FAE33B81-5EEB-48CA-BA27-50A02AD7C5A1}"/>
          </ac:picMkLst>
        </pc:picChg>
        <pc:picChg chg="add mod">
          <ac:chgData name="Sean Feldman" userId="c0f75423fe67f72e" providerId="LiveId" clId="{EF3C6A27-BE27-4A4F-96D9-B6B7349AEF44}" dt="2022-04-04T04:31:17.787" v="764" actId="1076"/>
          <ac:picMkLst>
            <pc:docMk/>
            <pc:sldMk cId="629735982" sldId="628"/>
            <ac:picMk id="6" creationId="{76E43302-F26B-4660-8FF3-D5B87FCF8ADF}"/>
          </ac:picMkLst>
        </pc:picChg>
      </pc:sldChg>
      <pc:sldChg chg="addSp delSp modSp new mod modAnim">
        <pc:chgData name="Sean Feldman" userId="c0f75423fe67f72e" providerId="LiveId" clId="{EF3C6A27-BE27-4A4F-96D9-B6B7349AEF44}" dt="2022-04-05T05:01:37.004" v="2996"/>
        <pc:sldMkLst>
          <pc:docMk/>
          <pc:sldMk cId="1590771192" sldId="629"/>
        </pc:sldMkLst>
        <pc:spChg chg="add del mod">
          <ac:chgData name="Sean Feldman" userId="c0f75423fe67f72e" providerId="LiveId" clId="{EF3C6A27-BE27-4A4F-96D9-B6B7349AEF44}" dt="2022-04-05T05:01:12.642" v="2433"/>
          <ac:spMkLst>
            <pc:docMk/>
            <pc:sldMk cId="1590771192" sldId="629"/>
            <ac:spMk id="2" creationId="{91EB58D9-C469-412C-841B-02202BFE5F36}"/>
          </ac:spMkLst>
        </pc:spChg>
        <pc:spChg chg="del">
          <ac:chgData name="Sean Feldman" userId="c0f75423fe67f72e" providerId="LiveId" clId="{EF3C6A27-BE27-4A4F-96D9-B6B7349AEF44}" dt="2022-04-04T04:31:41.302" v="767" actId="478"/>
          <ac:spMkLst>
            <pc:docMk/>
            <pc:sldMk cId="1590771192" sldId="629"/>
            <ac:spMk id="2" creationId="{F3D1757B-9269-4CD5-9CD9-7D0D1C19F989}"/>
          </ac:spMkLst>
        </pc:spChg>
        <pc:spChg chg="add del mod">
          <ac:chgData name="Sean Feldman" userId="c0f75423fe67f72e" providerId="LiveId" clId="{EF3C6A27-BE27-4A4F-96D9-B6B7349AEF44}" dt="2022-04-05T05:01:37.003" v="2993"/>
          <ac:spMkLst>
            <pc:docMk/>
            <pc:sldMk cId="1590771192" sldId="629"/>
            <ac:spMk id="4" creationId="{BADB0D46-4D5C-45B5-ACEF-6378038CED7B}"/>
          </ac:spMkLst>
        </pc:spChg>
        <pc:spChg chg="add mod">
          <ac:chgData name="Sean Feldman" userId="c0f75423fe67f72e" providerId="LiveId" clId="{EF3C6A27-BE27-4A4F-96D9-B6B7349AEF44}" dt="2022-04-05T05:01:37.004" v="2996"/>
          <ac:spMkLst>
            <pc:docMk/>
            <pc:sldMk cId="1590771192" sldId="629"/>
            <ac:spMk id="5" creationId="{05EDA0EA-BC26-4520-9149-ECA22BB26BB3}"/>
          </ac:spMkLst>
        </pc:spChg>
        <pc:picChg chg="add mod">
          <ac:chgData name="Sean Feldman" userId="c0f75423fe67f72e" providerId="LiveId" clId="{EF3C6A27-BE27-4A4F-96D9-B6B7349AEF44}" dt="2022-04-04T04:35:31.181" v="771" actId="14100"/>
          <ac:picMkLst>
            <pc:docMk/>
            <pc:sldMk cId="1590771192" sldId="629"/>
            <ac:picMk id="3" creationId="{712EB012-8F35-480C-8131-F92F4005647E}"/>
          </ac:picMkLst>
        </pc:picChg>
      </pc:sldChg>
      <pc:sldChg chg="addSp delSp modSp new mod modAnim">
        <pc:chgData name="Sean Feldman" userId="c0f75423fe67f72e" providerId="LiveId" clId="{EF3C6A27-BE27-4A4F-96D9-B6B7349AEF44}" dt="2022-04-05T05:01:37.011" v="3036"/>
        <pc:sldMkLst>
          <pc:docMk/>
          <pc:sldMk cId="4138863546" sldId="630"/>
        </pc:sldMkLst>
        <pc:spChg chg="add del mod">
          <ac:chgData name="Sean Feldman" userId="c0f75423fe67f72e" providerId="LiveId" clId="{EF3C6A27-BE27-4A4F-96D9-B6B7349AEF44}" dt="2022-04-05T05:01:12.649" v="2473"/>
          <ac:spMkLst>
            <pc:docMk/>
            <pc:sldMk cId="4138863546" sldId="630"/>
            <ac:spMk id="2" creationId="{23A347E8-C24E-4149-A4E4-E65F60E99C2E}"/>
          </ac:spMkLst>
        </pc:spChg>
        <pc:spChg chg="del">
          <ac:chgData name="Sean Feldman" userId="c0f75423fe67f72e" providerId="LiveId" clId="{EF3C6A27-BE27-4A4F-96D9-B6B7349AEF44}" dt="2022-04-04T05:17:50.101" v="874" actId="478"/>
          <ac:spMkLst>
            <pc:docMk/>
            <pc:sldMk cId="4138863546" sldId="630"/>
            <ac:spMk id="2" creationId="{96174AA9-F993-4A5D-B58A-95F4E01A615B}"/>
          </ac:spMkLst>
        </pc:spChg>
        <pc:spChg chg="add del mod">
          <ac:chgData name="Sean Feldman" userId="c0f75423fe67f72e" providerId="LiveId" clId="{EF3C6A27-BE27-4A4F-96D9-B6B7349AEF44}" dt="2022-04-05T05:01:37.011" v="3033"/>
          <ac:spMkLst>
            <pc:docMk/>
            <pc:sldMk cId="4138863546" sldId="630"/>
            <ac:spMk id="3" creationId="{42CE8267-ECCE-4053-B79C-AE340AA1DCC8}"/>
          </ac:spMkLst>
        </pc:spChg>
        <pc:spChg chg="del">
          <ac:chgData name="Sean Feldman" userId="c0f75423fe67f72e" providerId="LiveId" clId="{EF3C6A27-BE27-4A4F-96D9-B6B7349AEF44}" dt="2022-04-04T05:17:50.101" v="874" actId="478"/>
          <ac:spMkLst>
            <pc:docMk/>
            <pc:sldMk cId="4138863546" sldId="630"/>
            <ac:spMk id="3" creationId="{FC4736D8-6899-477E-B6EC-B0E3FCEED07D}"/>
          </ac:spMkLst>
        </pc:spChg>
        <pc:spChg chg="add mod">
          <ac:chgData name="Sean Feldman" userId="c0f75423fe67f72e" providerId="LiveId" clId="{EF3C6A27-BE27-4A4F-96D9-B6B7349AEF44}" dt="2022-04-05T05:01:37.011" v="3036"/>
          <ac:spMkLst>
            <pc:docMk/>
            <pc:sldMk cId="4138863546" sldId="630"/>
            <ac:spMk id="5" creationId="{B7D5B0A1-0B2B-474B-BD55-0C5D22FF3622}"/>
          </ac:spMkLst>
        </pc:spChg>
        <pc:picChg chg="add mod">
          <ac:chgData name="Sean Feldman" userId="c0f75423fe67f72e" providerId="LiveId" clId="{EF3C6A27-BE27-4A4F-96D9-B6B7349AEF44}" dt="2022-04-04T05:18:04.085" v="878" actId="14100"/>
          <ac:picMkLst>
            <pc:docMk/>
            <pc:sldMk cId="4138863546" sldId="630"/>
            <ac:picMk id="4" creationId="{85B79DCF-9FF9-4DA8-82BF-3DE0CC004C48}"/>
          </ac:picMkLst>
        </pc:picChg>
      </pc:sldChg>
      <pc:sldChg chg="addSp delSp modSp new mod ord modAnim">
        <pc:chgData name="Sean Feldman" userId="c0f75423fe67f72e" providerId="LiveId" clId="{EF3C6A27-BE27-4A4F-96D9-B6B7349AEF44}" dt="2022-04-05T05:01:37.024" v="3086"/>
        <pc:sldMkLst>
          <pc:docMk/>
          <pc:sldMk cId="3829703443" sldId="631"/>
        </pc:sldMkLst>
        <pc:spChg chg="del">
          <ac:chgData name="Sean Feldman" userId="c0f75423fe67f72e" providerId="LiveId" clId="{EF3C6A27-BE27-4A4F-96D9-B6B7349AEF44}" dt="2022-04-04T06:01:01.118" v="939" actId="478"/>
          <ac:spMkLst>
            <pc:docMk/>
            <pc:sldMk cId="3829703443" sldId="631"/>
            <ac:spMk id="2" creationId="{369F189F-0B31-4783-BC53-13516E78585A}"/>
          </ac:spMkLst>
        </pc:spChg>
        <pc:spChg chg="add del mod">
          <ac:chgData name="Sean Feldman" userId="c0f75423fe67f72e" providerId="LiveId" clId="{EF3C6A27-BE27-4A4F-96D9-B6B7349AEF44}" dt="2022-04-05T05:01:12.658" v="2523"/>
          <ac:spMkLst>
            <pc:docMk/>
            <pc:sldMk cId="3829703443" sldId="631"/>
            <ac:spMk id="2" creationId="{403035FC-0E0C-4680-956A-2D95C96926D9}"/>
          </ac:spMkLst>
        </pc:spChg>
        <pc:spChg chg="add del mod">
          <ac:chgData name="Sean Feldman" userId="c0f75423fe67f72e" providerId="LiveId" clId="{EF3C6A27-BE27-4A4F-96D9-B6B7349AEF44}" dt="2022-04-05T05:01:37.023" v="3083"/>
          <ac:spMkLst>
            <pc:docMk/>
            <pc:sldMk cId="3829703443" sldId="631"/>
            <ac:spMk id="3" creationId="{A565B952-58B9-421E-B157-42346A4FBF2C}"/>
          </ac:spMkLst>
        </pc:spChg>
        <pc:spChg chg="add mod">
          <ac:chgData name="Sean Feldman" userId="c0f75423fe67f72e" providerId="LiveId" clId="{EF3C6A27-BE27-4A4F-96D9-B6B7349AEF44}" dt="2022-04-05T05:01:37.024" v="3086"/>
          <ac:spMkLst>
            <pc:docMk/>
            <pc:sldMk cId="3829703443" sldId="631"/>
            <ac:spMk id="5" creationId="{CC25FB2F-F851-4401-BE1B-5434E992BD95}"/>
          </ac:spMkLst>
        </pc:spChg>
        <pc:picChg chg="add mod">
          <ac:chgData name="Sean Feldman" userId="c0f75423fe67f72e" providerId="LiveId" clId="{EF3C6A27-BE27-4A4F-96D9-B6B7349AEF44}" dt="2022-04-04T06:01:07.335" v="942" actId="1076"/>
          <ac:picMkLst>
            <pc:docMk/>
            <pc:sldMk cId="3829703443" sldId="631"/>
            <ac:picMk id="4" creationId="{FA9345EF-CD8D-4CAA-B274-A97141EB0E38}"/>
          </ac:picMkLst>
        </pc:picChg>
        <pc:picChg chg="add mod">
          <ac:chgData name="Sean Feldman" userId="c0f75423fe67f72e" providerId="LiveId" clId="{EF3C6A27-BE27-4A4F-96D9-B6B7349AEF44}" dt="2022-04-04T06:03:51.417" v="947" actId="14100"/>
          <ac:picMkLst>
            <pc:docMk/>
            <pc:sldMk cId="3829703443" sldId="631"/>
            <ac:picMk id="2050" creationId="{B7A003FE-6B3D-4C56-83F1-30AAD3F10DBA}"/>
          </ac:picMkLst>
        </pc:picChg>
      </pc:sldChg>
      <pc:sldChg chg="addSp delSp modSp new del mod setBg modAnim">
        <pc:chgData name="Sean Feldman" userId="c0f75423fe67f72e" providerId="LiveId" clId="{EF3C6A27-BE27-4A4F-96D9-B6B7349AEF44}" dt="2022-04-05T04:24:39.174" v="1380" actId="2696"/>
        <pc:sldMkLst>
          <pc:docMk/>
          <pc:sldMk cId="39683507" sldId="632"/>
        </pc:sldMkLst>
        <pc:spChg chg="del">
          <ac:chgData name="Sean Feldman" userId="c0f75423fe67f72e" providerId="LiveId" clId="{EF3C6A27-BE27-4A4F-96D9-B6B7349AEF44}" dt="2022-04-04T06:50:53.831" v="1065" actId="478"/>
          <ac:spMkLst>
            <pc:docMk/>
            <pc:sldMk cId="39683507" sldId="632"/>
            <ac:spMk id="2" creationId="{BADCF5EF-8DE7-4B0E-8EE1-6874A6942BCB}"/>
          </ac:spMkLst>
        </pc:spChg>
        <pc:spChg chg="del">
          <ac:chgData name="Sean Feldman" userId="c0f75423fe67f72e" providerId="LiveId" clId="{EF3C6A27-BE27-4A4F-96D9-B6B7349AEF44}" dt="2022-04-04T06:50:53.831" v="1065" actId="478"/>
          <ac:spMkLst>
            <pc:docMk/>
            <pc:sldMk cId="39683507" sldId="632"/>
            <ac:spMk id="3" creationId="{E46D48B2-C703-4178-A1C5-9C819FAC6016}"/>
          </ac:spMkLst>
        </pc:spChg>
        <pc:spChg chg="add mod">
          <ac:chgData name="Sean Feldman" userId="c0f75423fe67f72e" providerId="LiveId" clId="{EF3C6A27-BE27-4A4F-96D9-B6B7349AEF44}" dt="2022-04-05T04:23:33.738" v="1373" actId="20577"/>
          <ac:spMkLst>
            <pc:docMk/>
            <pc:sldMk cId="39683507" sldId="632"/>
            <ac:spMk id="12" creationId="{B3DF0D4A-6FEE-4B84-BD04-93127FD08625}"/>
          </ac:spMkLst>
        </pc:spChg>
        <pc:spChg chg="add del">
          <ac:chgData name="Sean Feldman" userId="c0f75423fe67f72e" providerId="LiveId" clId="{EF3C6A27-BE27-4A4F-96D9-B6B7349AEF44}" dt="2022-04-05T04:22:52.646" v="1302" actId="26606"/>
          <ac:spMkLst>
            <pc:docMk/>
            <pc:sldMk cId="39683507" sldId="632"/>
            <ac:spMk id="73" creationId="{42A4FC2C-047E-45A5-965D-8E1E3BF09BC6}"/>
          </ac:spMkLst>
        </pc:spChg>
        <pc:spChg chg="add del">
          <ac:chgData name="Sean Feldman" userId="c0f75423fe67f72e" providerId="LiveId" clId="{EF3C6A27-BE27-4A4F-96D9-B6B7349AEF44}" dt="2022-04-05T04:22:54.246" v="1304" actId="26606"/>
          <ac:spMkLst>
            <pc:docMk/>
            <pc:sldMk cId="39683507" sldId="632"/>
            <ac:spMk id="3078" creationId="{42A4FC2C-047E-45A5-965D-8E1E3BF09BC6}"/>
          </ac:spMkLst>
        </pc:spChg>
        <pc:spChg chg="add del">
          <ac:chgData name="Sean Feldman" userId="c0f75423fe67f72e" providerId="LiveId" clId="{EF3C6A27-BE27-4A4F-96D9-B6B7349AEF44}" dt="2022-04-05T04:22:55.563" v="1306" actId="26606"/>
          <ac:spMkLst>
            <pc:docMk/>
            <pc:sldMk cId="39683507" sldId="632"/>
            <ac:spMk id="3080" creationId="{42A4FC2C-047E-45A5-965D-8E1E3BF09BC6}"/>
          </ac:spMkLst>
        </pc:spChg>
        <pc:spChg chg="add">
          <ac:chgData name="Sean Feldman" userId="c0f75423fe67f72e" providerId="LiveId" clId="{EF3C6A27-BE27-4A4F-96D9-B6B7349AEF44}" dt="2022-04-05T04:22:55.565" v="1307" actId="26606"/>
          <ac:spMkLst>
            <pc:docMk/>
            <pc:sldMk cId="39683507" sldId="632"/>
            <ac:spMk id="3082" creationId="{42A4FC2C-047E-45A5-965D-8E1E3BF09BC6}"/>
          </ac:spMkLst>
        </pc:spChg>
        <pc:picChg chg="add del mod">
          <ac:chgData name="Sean Feldman" userId="c0f75423fe67f72e" providerId="LiveId" clId="{EF3C6A27-BE27-4A4F-96D9-B6B7349AEF44}" dt="2022-04-05T04:22:45.689" v="1299" actId="21"/>
          <ac:picMkLst>
            <pc:docMk/>
            <pc:sldMk cId="39683507" sldId="632"/>
            <ac:picMk id="5" creationId="{CD76DCC7-332F-484D-A22A-2150043D7125}"/>
          </ac:picMkLst>
        </pc:picChg>
        <pc:picChg chg="add del">
          <ac:chgData name="Sean Feldman" userId="c0f75423fe67f72e" providerId="LiveId" clId="{EF3C6A27-BE27-4A4F-96D9-B6B7349AEF44}" dt="2022-04-05T04:22:43.555" v="1298"/>
          <ac:picMkLst>
            <pc:docMk/>
            <pc:sldMk cId="39683507" sldId="632"/>
            <ac:picMk id="3074" creationId="{06172A21-728D-406A-95A2-3A66D188478F}"/>
          </ac:picMkLst>
        </pc:picChg>
        <pc:picChg chg="add mod">
          <ac:chgData name="Sean Feldman" userId="c0f75423fe67f72e" providerId="LiveId" clId="{EF3C6A27-BE27-4A4F-96D9-B6B7349AEF44}" dt="2022-04-05T04:23:07.131" v="1333"/>
          <ac:picMkLst>
            <pc:docMk/>
            <pc:sldMk cId="39683507" sldId="632"/>
            <ac:picMk id="3076" creationId="{C2DB3395-8E1B-4E63-9E10-092972693100}"/>
          </ac:picMkLst>
        </pc:picChg>
      </pc:sldChg>
      <pc:sldChg chg="addSp delSp modSp add mod setBg delDesignElem">
        <pc:chgData name="Sean Feldman" userId="c0f75423fe67f72e" providerId="LiveId" clId="{EF3C6A27-BE27-4A4F-96D9-B6B7349AEF44}" dt="2022-04-05T05:01:36.975" v="2841"/>
        <pc:sldMkLst>
          <pc:docMk/>
          <pc:sldMk cId="2558989706" sldId="632"/>
        </pc:sldMkLst>
        <pc:spChg chg="add del mod">
          <ac:chgData name="Sean Feldman" userId="c0f75423fe67f72e" providerId="LiveId" clId="{EF3C6A27-BE27-4A4F-96D9-B6B7349AEF44}" dt="2022-04-05T05:01:12.615" v="2278"/>
          <ac:spMkLst>
            <pc:docMk/>
            <pc:sldMk cId="2558989706" sldId="632"/>
            <ac:spMk id="2" creationId="{A6A08621-3CFA-4214-97EF-6B148E62F0E4}"/>
          </ac:spMkLst>
        </pc:spChg>
        <pc:spChg chg="add del mod">
          <ac:chgData name="Sean Feldman" userId="c0f75423fe67f72e" providerId="LiveId" clId="{EF3C6A27-BE27-4A4F-96D9-B6B7349AEF44}" dt="2022-04-05T05:01:36.975" v="2838"/>
          <ac:spMkLst>
            <pc:docMk/>
            <pc:sldMk cId="2558989706" sldId="632"/>
            <ac:spMk id="3" creationId="{800D02AF-1570-4D1C-8660-F0E3F0723C8A}"/>
          </ac:spMkLst>
        </pc:spChg>
        <pc:spChg chg="add mod">
          <ac:chgData name="Sean Feldman" userId="c0f75423fe67f72e" providerId="LiveId" clId="{EF3C6A27-BE27-4A4F-96D9-B6B7349AEF44}" dt="2022-04-05T05:01:36.975" v="2841"/>
          <ac:spMkLst>
            <pc:docMk/>
            <pc:sldMk cId="2558989706" sldId="632"/>
            <ac:spMk id="4" creationId="{7A1CF7FA-D352-4CB3-B3DE-C84D2F94B452}"/>
          </ac:spMkLst>
        </pc:spChg>
        <pc:spChg chg="add mod modVis">
          <ac:chgData name="Sean Feldman" userId="c0f75423fe67f72e" providerId="LiveId" clId="{EF3C6A27-BE27-4A4F-96D9-B6B7349AEF44}" dt="2022-04-05T04:25:26.050" v="1394" actId="113"/>
          <ac:spMkLst>
            <pc:docMk/>
            <pc:sldMk cId="2558989706" sldId="632"/>
            <ac:spMk id="5" creationId="{EA777D2E-4AB8-4679-8351-48396632A78B}"/>
          </ac:spMkLst>
        </pc:spChg>
        <pc:spChg chg="del mod">
          <ac:chgData name="Sean Feldman" userId="c0f75423fe67f72e" providerId="LiveId" clId="{EF3C6A27-BE27-4A4F-96D9-B6B7349AEF44}" dt="2022-04-05T04:25:17.460" v="1390" actId="478"/>
          <ac:spMkLst>
            <pc:docMk/>
            <pc:sldMk cId="2558989706" sldId="632"/>
            <ac:spMk id="12" creationId="{B3DF0D4A-6FEE-4B84-BD04-93127FD08625}"/>
          </ac:spMkLst>
        </pc:spChg>
        <pc:spChg chg="del">
          <ac:chgData name="Sean Feldman" userId="c0f75423fe67f72e" providerId="LiveId" clId="{EF3C6A27-BE27-4A4F-96D9-B6B7349AEF44}" dt="2022-04-05T04:24:47.003" v="1382"/>
          <ac:spMkLst>
            <pc:docMk/>
            <pc:sldMk cId="2558989706" sldId="632"/>
            <ac:spMk id="3082" creationId="{42A4FC2C-047E-45A5-965D-8E1E3BF09BC6}"/>
          </ac:spMkLst>
        </pc:spChg>
      </pc:sldChg>
      <pc:sldChg chg="addSp delSp new del mod ord">
        <pc:chgData name="Sean Feldman" userId="c0f75423fe67f72e" providerId="LiveId" clId="{EF3C6A27-BE27-4A4F-96D9-B6B7349AEF44}" dt="2022-04-05T04:19:00.332" v="1292" actId="47"/>
        <pc:sldMkLst>
          <pc:docMk/>
          <pc:sldMk cId="4036388590" sldId="633"/>
        </pc:sldMkLst>
        <pc:spChg chg="del">
          <ac:chgData name="Sean Feldman" userId="c0f75423fe67f72e" providerId="LiveId" clId="{EF3C6A27-BE27-4A4F-96D9-B6B7349AEF44}" dt="2022-04-04T06:51:13.185" v="1068" actId="478"/>
          <ac:spMkLst>
            <pc:docMk/>
            <pc:sldMk cId="4036388590" sldId="633"/>
            <ac:spMk id="2" creationId="{B4A85FA6-29FB-4CFC-8822-7DE1235FF403}"/>
          </ac:spMkLst>
        </pc:spChg>
        <pc:spChg chg="del">
          <ac:chgData name="Sean Feldman" userId="c0f75423fe67f72e" providerId="LiveId" clId="{EF3C6A27-BE27-4A4F-96D9-B6B7349AEF44}" dt="2022-04-04T06:51:13.185" v="1068" actId="478"/>
          <ac:spMkLst>
            <pc:docMk/>
            <pc:sldMk cId="4036388590" sldId="633"/>
            <ac:spMk id="3" creationId="{CBE2F1B4-8618-4541-8B47-5EAA47BA0FF2}"/>
          </ac:spMkLst>
        </pc:spChg>
        <pc:picChg chg="add">
          <ac:chgData name="Sean Feldman" userId="c0f75423fe67f72e" providerId="LiveId" clId="{EF3C6A27-BE27-4A4F-96D9-B6B7349AEF44}" dt="2022-04-04T06:51:15.732" v="1069" actId="22"/>
          <ac:picMkLst>
            <pc:docMk/>
            <pc:sldMk cId="4036388590" sldId="633"/>
            <ac:picMk id="5" creationId="{4A27E7E4-B19F-4B5A-AAE0-6673456D20E0}"/>
          </ac:picMkLst>
        </pc:picChg>
      </pc:sldChg>
      <pc:sldChg chg="addSp delSp modSp new mod ord addAnim delAnim modAnim">
        <pc:chgData name="Sean Feldman" userId="c0f75423fe67f72e" providerId="LiveId" clId="{EF3C6A27-BE27-4A4F-96D9-B6B7349AEF44}" dt="2022-04-05T05:01:37.043" v="3191"/>
        <pc:sldMkLst>
          <pc:docMk/>
          <pc:sldMk cId="1925358523" sldId="634"/>
        </pc:sldMkLst>
        <pc:spChg chg="add del mod">
          <ac:chgData name="Sean Feldman" userId="c0f75423fe67f72e" providerId="LiveId" clId="{EF3C6A27-BE27-4A4F-96D9-B6B7349AEF44}" dt="2022-04-05T05:01:12.677" v="2628"/>
          <ac:spMkLst>
            <pc:docMk/>
            <pc:sldMk cId="1925358523" sldId="634"/>
            <ac:spMk id="2" creationId="{22342DCB-650E-4989-AF3E-C0B1A8943D18}"/>
          </ac:spMkLst>
        </pc:spChg>
        <pc:spChg chg="del mod">
          <ac:chgData name="Sean Feldman" userId="c0f75423fe67f72e" providerId="LiveId" clId="{EF3C6A27-BE27-4A4F-96D9-B6B7349AEF44}" dt="2022-04-05T04:27:05.886" v="1397" actId="478"/>
          <ac:spMkLst>
            <pc:docMk/>
            <pc:sldMk cId="1925358523" sldId="634"/>
            <ac:spMk id="2" creationId="{DA97489A-25B7-462F-B720-3830887F0695}"/>
          </ac:spMkLst>
        </pc:spChg>
        <pc:spChg chg="add del mod">
          <ac:chgData name="Sean Feldman" userId="c0f75423fe67f72e" providerId="LiveId" clId="{EF3C6A27-BE27-4A4F-96D9-B6B7349AEF44}" dt="2022-04-05T05:01:37.043" v="3188"/>
          <ac:spMkLst>
            <pc:docMk/>
            <pc:sldMk cId="1925358523" sldId="634"/>
            <ac:spMk id="3" creationId="{02337EA8-E950-4FA7-9057-23CE888B36BB}"/>
          </ac:spMkLst>
        </pc:spChg>
        <pc:spChg chg="del">
          <ac:chgData name="Sean Feldman" userId="c0f75423fe67f72e" providerId="LiveId" clId="{EF3C6A27-BE27-4A4F-96D9-B6B7349AEF44}" dt="2022-04-04T07:02:35.496" v="1080" actId="478"/>
          <ac:spMkLst>
            <pc:docMk/>
            <pc:sldMk cId="1925358523" sldId="634"/>
            <ac:spMk id="3" creationId="{69298B1D-2DE6-4934-8286-4D1AD6EE4F8C}"/>
          </ac:spMkLst>
        </pc:spChg>
        <pc:spChg chg="add mod">
          <ac:chgData name="Sean Feldman" userId="c0f75423fe67f72e" providerId="LiveId" clId="{EF3C6A27-BE27-4A4F-96D9-B6B7349AEF44}" dt="2022-04-05T05:01:37.043" v="3191"/>
          <ac:spMkLst>
            <pc:docMk/>
            <pc:sldMk cId="1925358523" sldId="634"/>
            <ac:spMk id="4" creationId="{161A4B83-934F-4DE6-8628-DB6D6F68413C}"/>
          </ac:spMkLst>
        </pc:spChg>
        <pc:spChg chg="add del mod">
          <ac:chgData name="Sean Feldman" userId="c0f75423fe67f72e" providerId="LiveId" clId="{EF3C6A27-BE27-4A4F-96D9-B6B7349AEF44}" dt="2022-04-05T04:27:08.891" v="1398" actId="478"/>
          <ac:spMkLst>
            <pc:docMk/>
            <pc:sldMk cId="1925358523" sldId="634"/>
            <ac:spMk id="5" creationId="{B2136A54-C510-481A-B678-07AFF2EFE079}"/>
          </ac:spMkLst>
        </pc:spChg>
        <pc:spChg chg="add mod">
          <ac:chgData name="Sean Feldman" userId="c0f75423fe67f72e" providerId="LiveId" clId="{EF3C6A27-BE27-4A4F-96D9-B6B7349AEF44}" dt="2022-04-05T04:31:51.252" v="1483" actId="14100"/>
          <ac:spMkLst>
            <pc:docMk/>
            <pc:sldMk cId="1925358523" sldId="634"/>
            <ac:spMk id="6" creationId="{C14E0A46-B511-4AAB-822F-BD16AC93DE16}"/>
          </ac:spMkLst>
        </pc:spChg>
        <pc:spChg chg="add mod">
          <ac:chgData name="Sean Feldman" userId="c0f75423fe67f72e" providerId="LiveId" clId="{EF3C6A27-BE27-4A4F-96D9-B6B7349AEF44}" dt="2022-04-05T04:31:42.246" v="1482" actId="1076"/>
          <ac:spMkLst>
            <pc:docMk/>
            <pc:sldMk cId="1925358523" sldId="634"/>
            <ac:spMk id="7" creationId="{3940096C-31E6-463C-9160-FDD92DE2C5F5}"/>
          </ac:spMkLst>
        </pc:spChg>
        <pc:spChg chg="add del">
          <ac:chgData name="Sean Feldman" userId="c0f75423fe67f72e" providerId="LiveId" clId="{EF3C6A27-BE27-4A4F-96D9-B6B7349AEF44}" dt="2022-04-05T04:29:03.952" v="1442" actId="22"/>
          <ac:spMkLst>
            <pc:docMk/>
            <pc:sldMk cId="1925358523" sldId="634"/>
            <ac:spMk id="9" creationId="{B3A30AD4-04E3-46F0-8A91-476D56E40E01}"/>
          </ac:spMkLst>
        </pc:spChg>
        <pc:spChg chg="add del">
          <ac:chgData name="Sean Feldman" userId="c0f75423fe67f72e" providerId="LiveId" clId="{EF3C6A27-BE27-4A4F-96D9-B6B7349AEF44}" dt="2022-04-05T04:29:14.438" v="1444" actId="22"/>
          <ac:spMkLst>
            <pc:docMk/>
            <pc:sldMk cId="1925358523" sldId="634"/>
            <ac:spMk id="11" creationId="{599700D3-ABD2-41C4-9FA0-F59270BAE29A}"/>
          </ac:spMkLst>
        </pc:spChg>
        <pc:picChg chg="add del mod">
          <ac:chgData name="Sean Feldman" userId="c0f75423fe67f72e" providerId="LiveId" clId="{EF3C6A27-BE27-4A4F-96D9-B6B7349AEF44}" dt="2022-04-05T04:35:24.754" v="1486" actId="478"/>
          <ac:picMkLst>
            <pc:docMk/>
            <pc:sldMk cId="1925358523" sldId="634"/>
            <ac:picMk id="13" creationId="{2DC0D9C3-0964-40FF-93C5-0B22CA55C70B}"/>
          </ac:picMkLst>
        </pc:picChg>
        <pc:picChg chg="add mod">
          <ac:chgData name="Sean Feldman" userId="c0f75423fe67f72e" providerId="LiveId" clId="{EF3C6A27-BE27-4A4F-96D9-B6B7349AEF44}" dt="2022-04-05T04:35:30.740" v="1489" actId="1076"/>
          <ac:picMkLst>
            <pc:docMk/>
            <pc:sldMk cId="1925358523" sldId="634"/>
            <ac:picMk id="15" creationId="{29E47691-6F2C-4186-90B8-AEB86CB1F3D4}"/>
          </ac:picMkLst>
        </pc:picChg>
        <pc:picChg chg="add mod">
          <ac:chgData name="Sean Feldman" userId="c0f75423fe67f72e" providerId="LiveId" clId="{EF3C6A27-BE27-4A4F-96D9-B6B7349AEF44}" dt="2022-04-05T04:40:52.894" v="1492" actId="1440"/>
          <ac:picMkLst>
            <pc:docMk/>
            <pc:sldMk cId="1925358523" sldId="634"/>
            <ac:picMk id="17" creationId="{1BF44F5C-A9EC-4F13-BEBA-3A55133F3B89}"/>
          </ac:picMkLst>
        </pc:picChg>
        <pc:picChg chg="add mod">
          <ac:chgData name="Sean Feldman" userId="c0f75423fe67f72e" providerId="LiveId" clId="{EF3C6A27-BE27-4A4F-96D9-B6B7349AEF44}" dt="2022-04-05T04:45:25.081" v="1550" actId="1440"/>
          <ac:picMkLst>
            <pc:docMk/>
            <pc:sldMk cId="1925358523" sldId="634"/>
            <ac:picMk id="6146" creationId="{B6E90D40-433B-460C-B938-7B0FDF5D41D6}"/>
          </ac:picMkLst>
        </pc:picChg>
        <pc:picChg chg="add del mod">
          <ac:chgData name="Sean Feldman" userId="c0f75423fe67f72e" providerId="LiveId" clId="{EF3C6A27-BE27-4A4F-96D9-B6B7349AEF44}" dt="2022-04-05T04:49:15.270" v="1560" actId="478"/>
          <ac:picMkLst>
            <pc:docMk/>
            <pc:sldMk cId="1925358523" sldId="634"/>
            <ac:picMk id="6148" creationId="{DC995110-5CBA-4BAD-8041-3F47D7E7994E}"/>
          </ac:picMkLst>
        </pc:picChg>
        <pc:picChg chg="add del mod">
          <ac:chgData name="Sean Feldman" userId="c0f75423fe67f72e" providerId="LiveId" clId="{EF3C6A27-BE27-4A4F-96D9-B6B7349AEF44}" dt="2022-04-05T04:49:50.514" v="1567" actId="478"/>
          <ac:picMkLst>
            <pc:docMk/>
            <pc:sldMk cId="1925358523" sldId="634"/>
            <ac:picMk id="6150" creationId="{EE5B3F7F-D46C-478A-AD63-A030E80DDCD7}"/>
          </ac:picMkLst>
        </pc:picChg>
        <pc:picChg chg="add mod">
          <ac:chgData name="Sean Feldman" userId="c0f75423fe67f72e" providerId="LiveId" clId="{EF3C6A27-BE27-4A4F-96D9-B6B7349AEF44}" dt="2022-04-05T04:50:01.555" v="1569" actId="1076"/>
          <ac:picMkLst>
            <pc:docMk/>
            <pc:sldMk cId="1925358523" sldId="634"/>
            <ac:picMk id="6152" creationId="{551E5495-6CE0-445D-AD25-3496E938C055}"/>
          </ac:picMkLst>
        </pc:picChg>
      </pc:sldChg>
      <pc:sldChg chg="addSp delSp modSp add mod delAnim modAnim">
        <pc:chgData name="Sean Feldman" userId="c0f75423fe67f72e" providerId="LiveId" clId="{EF3C6A27-BE27-4A4F-96D9-B6B7349AEF44}" dt="2022-04-05T05:01:37.039" v="3166"/>
        <pc:sldMkLst>
          <pc:docMk/>
          <pc:sldMk cId="963852903" sldId="635"/>
        </pc:sldMkLst>
        <pc:spChg chg="add del mod">
          <ac:chgData name="Sean Feldman" userId="c0f75423fe67f72e" providerId="LiveId" clId="{EF3C6A27-BE27-4A4F-96D9-B6B7349AEF44}" dt="2022-04-05T05:01:12.673" v="2603"/>
          <ac:spMkLst>
            <pc:docMk/>
            <pc:sldMk cId="963852903" sldId="635"/>
            <ac:spMk id="2" creationId="{EDBCA7FB-1F5D-49A0-BC6E-6FE630C1F808}"/>
          </ac:spMkLst>
        </pc:spChg>
        <pc:spChg chg="add del mod">
          <ac:chgData name="Sean Feldman" userId="c0f75423fe67f72e" providerId="LiveId" clId="{EF3C6A27-BE27-4A4F-96D9-B6B7349AEF44}" dt="2022-04-05T05:01:37.038" v="3163"/>
          <ac:spMkLst>
            <pc:docMk/>
            <pc:sldMk cId="963852903" sldId="635"/>
            <ac:spMk id="3" creationId="{871DFB84-D5F1-4E19-B43E-E549361C5B39}"/>
          </ac:spMkLst>
        </pc:spChg>
        <pc:spChg chg="add mod">
          <ac:chgData name="Sean Feldman" userId="c0f75423fe67f72e" providerId="LiveId" clId="{EF3C6A27-BE27-4A4F-96D9-B6B7349AEF44}" dt="2022-04-05T05:01:37.039" v="3166"/>
          <ac:spMkLst>
            <pc:docMk/>
            <pc:sldMk cId="963852903" sldId="635"/>
            <ac:spMk id="5" creationId="{A1CC79BB-B369-492A-A54C-3AB6A2D1DF63}"/>
          </ac:spMkLst>
        </pc:spChg>
        <pc:spChg chg="del">
          <ac:chgData name="Sean Feldman" userId="c0f75423fe67f72e" providerId="LiveId" clId="{EF3C6A27-BE27-4A4F-96D9-B6B7349AEF44}" dt="2022-04-05T05:00:23.660" v="2051"/>
          <ac:spMkLst>
            <pc:docMk/>
            <pc:sldMk cId="963852903" sldId="635"/>
            <ac:spMk id="12" creationId="{037250E4-B432-4C92-97CB-9192EDDD2202}"/>
          </ac:spMkLst>
        </pc:spChg>
        <pc:picChg chg="del">
          <ac:chgData name="Sean Feldman" userId="c0f75423fe67f72e" providerId="LiveId" clId="{EF3C6A27-BE27-4A4F-96D9-B6B7349AEF44}" dt="2022-04-05T02:12:16.791" v="1101" actId="478"/>
          <ac:picMkLst>
            <pc:docMk/>
            <pc:sldMk cId="963852903" sldId="635"/>
            <ac:picMk id="3" creationId="{A42AFCED-924C-4F91-B98D-42477DECBFC4}"/>
          </ac:picMkLst>
        </pc:picChg>
        <pc:picChg chg="add mod">
          <ac:chgData name="Sean Feldman" userId="c0f75423fe67f72e" providerId="LiveId" clId="{EF3C6A27-BE27-4A4F-96D9-B6B7349AEF44}" dt="2022-04-05T02:12:37.962" v="1108" actId="1076"/>
          <ac:picMkLst>
            <pc:docMk/>
            <pc:sldMk cId="963852903" sldId="635"/>
            <ac:picMk id="4" creationId="{D9C7D9EC-611F-4D8D-9BEE-C85DB99AB7F1}"/>
          </ac:picMkLst>
        </pc:picChg>
        <pc:picChg chg="add del mod">
          <ac:chgData name="Sean Feldman" userId="c0f75423fe67f72e" providerId="LiveId" clId="{EF3C6A27-BE27-4A4F-96D9-B6B7349AEF44}" dt="2022-04-05T02:13:12.403" v="1113" actId="478"/>
          <ac:picMkLst>
            <pc:docMk/>
            <pc:sldMk cId="963852903" sldId="635"/>
            <ac:picMk id="6" creationId="{2732E1A9-13CE-4EA7-94BE-9A5A8B4477BF}"/>
          </ac:picMkLst>
        </pc:picChg>
        <pc:picChg chg="add mod">
          <ac:chgData name="Sean Feldman" userId="c0f75423fe67f72e" providerId="LiveId" clId="{EF3C6A27-BE27-4A4F-96D9-B6B7349AEF44}" dt="2022-04-05T02:13:50.201" v="1117" actId="1076"/>
          <ac:picMkLst>
            <pc:docMk/>
            <pc:sldMk cId="963852903" sldId="635"/>
            <ac:picMk id="8" creationId="{B2BC43E7-8B58-4395-AFE6-EFA27B31AB1A}"/>
          </ac:picMkLst>
        </pc:picChg>
        <pc:picChg chg="del">
          <ac:chgData name="Sean Feldman" userId="c0f75423fe67f72e" providerId="LiveId" clId="{EF3C6A27-BE27-4A4F-96D9-B6B7349AEF44}" dt="2022-04-05T02:12:16.126" v="1100" actId="478"/>
          <ac:picMkLst>
            <pc:docMk/>
            <pc:sldMk cId="963852903" sldId="635"/>
            <ac:picMk id="9" creationId="{BEC56F07-295B-4F7E-974A-ACF06BCEA75B}"/>
          </ac:picMkLst>
        </pc:picChg>
      </pc:sldChg>
      <pc:sldChg chg="add del">
        <pc:chgData name="Sean Feldman" userId="c0f75423fe67f72e" providerId="LiveId" clId="{EF3C6A27-BE27-4A4F-96D9-B6B7349AEF44}" dt="2022-04-05T02:12:26.591" v="1105"/>
        <pc:sldMkLst>
          <pc:docMk/>
          <pc:sldMk cId="900510313" sldId="636"/>
        </pc:sldMkLst>
      </pc:sldChg>
      <pc:sldChg chg="add del">
        <pc:chgData name="Sean Feldman" userId="c0f75423fe67f72e" providerId="LiveId" clId="{EF3C6A27-BE27-4A4F-96D9-B6B7349AEF44}" dt="2022-04-05T02:12:19.299" v="1103"/>
        <pc:sldMkLst>
          <pc:docMk/>
          <pc:sldMk cId="2098937450" sldId="636"/>
        </pc:sldMkLst>
      </pc:sldChg>
      <pc:sldChg chg="addSp delSp modSp new mod setBg">
        <pc:chgData name="Sean Feldman" userId="c0f75423fe67f72e" providerId="LiveId" clId="{EF3C6A27-BE27-4A4F-96D9-B6B7349AEF44}" dt="2022-04-05T05:01:37.041" v="3176"/>
        <pc:sldMkLst>
          <pc:docMk/>
          <pc:sldMk cId="2826072785" sldId="636"/>
        </pc:sldMkLst>
        <pc:spChg chg="add del mod">
          <ac:chgData name="Sean Feldman" userId="c0f75423fe67f72e" providerId="LiveId" clId="{EF3C6A27-BE27-4A4F-96D9-B6B7349AEF44}" dt="2022-04-05T05:01:12.674" v="2613"/>
          <ac:spMkLst>
            <pc:docMk/>
            <pc:sldMk cId="2826072785" sldId="636"/>
            <ac:spMk id="2" creationId="{16DDBB36-5ED3-4D4F-B05D-FAB3DBE3D4BE}"/>
          </ac:spMkLst>
        </pc:spChg>
        <pc:spChg chg="del">
          <ac:chgData name="Sean Feldman" userId="c0f75423fe67f72e" providerId="LiveId" clId="{EF3C6A27-BE27-4A4F-96D9-B6B7349AEF44}" dt="2022-04-05T04:07:37.522" v="1155" actId="478"/>
          <ac:spMkLst>
            <pc:docMk/>
            <pc:sldMk cId="2826072785" sldId="636"/>
            <ac:spMk id="2" creationId="{E4452948-EB0C-4274-8992-E2D5DF133B11}"/>
          </ac:spMkLst>
        </pc:spChg>
        <pc:spChg chg="add del mod">
          <ac:chgData name="Sean Feldman" userId="c0f75423fe67f72e" providerId="LiveId" clId="{EF3C6A27-BE27-4A4F-96D9-B6B7349AEF44}" dt="2022-04-05T05:01:37.040" v="3173"/>
          <ac:spMkLst>
            <pc:docMk/>
            <pc:sldMk cId="2826072785" sldId="636"/>
            <ac:spMk id="3" creationId="{1DEA7AE8-0541-46D9-82A6-A22369047D93}"/>
          </ac:spMkLst>
        </pc:spChg>
        <pc:spChg chg="add mod">
          <ac:chgData name="Sean Feldman" userId="c0f75423fe67f72e" providerId="LiveId" clId="{EF3C6A27-BE27-4A4F-96D9-B6B7349AEF44}" dt="2022-04-05T05:01:37.041" v="3176"/>
          <ac:spMkLst>
            <pc:docMk/>
            <pc:sldMk cId="2826072785" sldId="636"/>
            <ac:spMk id="5" creationId="{7917FA5A-D692-4D6C-996E-5023D1177569}"/>
          </ac:spMkLst>
        </pc:spChg>
        <pc:spChg chg="add mod">
          <ac:chgData name="Sean Feldman" userId="c0f75423fe67f72e" providerId="LiveId" clId="{EF3C6A27-BE27-4A4F-96D9-B6B7349AEF44}" dt="2022-04-05T04:09:02.265" v="1221" actId="20577"/>
          <ac:spMkLst>
            <pc:docMk/>
            <pc:sldMk cId="2826072785" sldId="636"/>
            <ac:spMk id="6" creationId="{7318D4AE-3F54-4C2C-A6FE-1A9A17249D76}"/>
          </ac:spMkLst>
        </pc:spChg>
        <pc:spChg chg="add">
          <ac:chgData name="Sean Feldman" userId="c0f75423fe67f72e" providerId="LiveId" clId="{EF3C6A27-BE27-4A4F-96D9-B6B7349AEF44}" dt="2022-04-05T04:07:45.234" v="1157" actId="26606"/>
          <ac:spMkLst>
            <pc:docMk/>
            <pc:sldMk cId="2826072785" sldId="636"/>
            <ac:spMk id="9" creationId="{42A4FC2C-047E-45A5-965D-8E1E3BF09BC6}"/>
          </ac:spMkLst>
        </pc:spChg>
        <pc:picChg chg="add mod">
          <ac:chgData name="Sean Feldman" userId="c0f75423fe67f72e" providerId="LiveId" clId="{EF3C6A27-BE27-4A4F-96D9-B6B7349AEF44}" dt="2022-04-05T04:08:52.975" v="1209" actId="29295"/>
          <ac:picMkLst>
            <pc:docMk/>
            <pc:sldMk cId="2826072785" sldId="636"/>
            <ac:picMk id="4" creationId="{4DDB1D58-AAC9-45D7-BCBC-7C73A949B3C8}"/>
          </ac:picMkLst>
        </pc:picChg>
      </pc:sldChg>
      <pc:sldChg chg="addSp delSp modSp new mod modAnim">
        <pc:chgData name="Sean Feldman" userId="c0f75423fe67f72e" providerId="LiveId" clId="{EF3C6A27-BE27-4A4F-96D9-B6B7349AEF44}" dt="2022-04-05T05:01:37.042" v="3181"/>
        <pc:sldMkLst>
          <pc:docMk/>
          <pc:sldMk cId="2051024180" sldId="637"/>
        </pc:sldMkLst>
        <pc:spChg chg="add del mod">
          <ac:chgData name="Sean Feldman" userId="c0f75423fe67f72e" providerId="LiveId" clId="{EF3C6A27-BE27-4A4F-96D9-B6B7349AEF44}" dt="2022-04-05T05:01:12.675" v="2618"/>
          <ac:spMkLst>
            <pc:docMk/>
            <pc:sldMk cId="2051024180" sldId="637"/>
            <ac:spMk id="2" creationId="{427F9F23-5952-4B7F-9BDF-2150D800B870}"/>
          </ac:spMkLst>
        </pc:spChg>
        <pc:spChg chg="del">
          <ac:chgData name="Sean Feldman" userId="c0f75423fe67f72e" providerId="LiveId" clId="{EF3C6A27-BE27-4A4F-96D9-B6B7349AEF44}" dt="2022-04-05T04:10:07.403" v="1223" actId="478"/>
          <ac:spMkLst>
            <pc:docMk/>
            <pc:sldMk cId="2051024180" sldId="637"/>
            <ac:spMk id="2" creationId="{BF650EA7-A089-4B5A-B692-BAB93623E09C}"/>
          </ac:spMkLst>
        </pc:spChg>
        <pc:spChg chg="add del mod">
          <ac:chgData name="Sean Feldman" userId="c0f75423fe67f72e" providerId="LiveId" clId="{EF3C6A27-BE27-4A4F-96D9-B6B7349AEF44}" dt="2022-04-05T05:01:37.041" v="3178"/>
          <ac:spMkLst>
            <pc:docMk/>
            <pc:sldMk cId="2051024180" sldId="637"/>
            <ac:spMk id="3" creationId="{F0F7C84A-66AD-4457-A731-A0ECA272BA29}"/>
          </ac:spMkLst>
        </pc:spChg>
        <pc:spChg chg="add mod">
          <ac:chgData name="Sean Feldman" userId="c0f75423fe67f72e" providerId="LiveId" clId="{EF3C6A27-BE27-4A4F-96D9-B6B7349AEF44}" dt="2022-04-05T05:01:37.042" v="3181"/>
          <ac:spMkLst>
            <pc:docMk/>
            <pc:sldMk cId="2051024180" sldId="637"/>
            <ac:spMk id="5" creationId="{113DA2D4-58AC-4290-B207-3A5BC2539982}"/>
          </ac:spMkLst>
        </pc:spChg>
        <pc:spChg chg="add mod">
          <ac:chgData name="Sean Feldman" userId="c0f75423fe67f72e" providerId="LiveId" clId="{EF3C6A27-BE27-4A4F-96D9-B6B7349AEF44}" dt="2022-04-05T04:15:43.570" v="1267" actId="1076"/>
          <ac:spMkLst>
            <pc:docMk/>
            <pc:sldMk cId="2051024180" sldId="637"/>
            <ac:spMk id="15" creationId="{43E75986-8DE0-4005-85FA-6CA0CCB6BF12}"/>
          </ac:spMkLst>
        </pc:spChg>
        <pc:spChg chg="add mod">
          <ac:chgData name="Sean Feldman" userId="c0f75423fe67f72e" providerId="LiveId" clId="{EF3C6A27-BE27-4A4F-96D9-B6B7349AEF44}" dt="2022-04-05T04:16:14.657" v="1273" actId="14100"/>
          <ac:spMkLst>
            <pc:docMk/>
            <pc:sldMk cId="2051024180" sldId="637"/>
            <ac:spMk id="16" creationId="{B3863DBB-77C1-4649-A970-B56733E8EEF0}"/>
          </ac:spMkLst>
        </pc:spChg>
        <pc:spChg chg="add mod">
          <ac:chgData name="Sean Feldman" userId="c0f75423fe67f72e" providerId="LiveId" clId="{EF3C6A27-BE27-4A4F-96D9-B6B7349AEF44}" dt="2022-04-05T04:16:36.499" v="1277" actId="14100"/>
          <ac:spMkLst>
            <pc:docMk/>
            <pc:sldMk cId="2051024180" sldId="637"/>
            <ac:spMk id="17" creationId="{14103A08-878F-4B59-8EF3-C1BE15B708C2}"/>
          </ac:spMkLst>
        </pc:spChg>
        <pc:spChg chg="add mod">
          <ac:chgData name="Sean Feldman" userId="c0f75423fe67f72e" providerId="LiveId" clId="{EF3C6A27-BE27-4A4F-96D9-B6B7349AEF44}" dt="2022-04-05T04:17:47.966" v="1284" actId="2085"/>
          <ac:spMkLst>
            <pc:docMk/>
            <pc:sldMk cId="2051024180" sldId="637"/>
            <ac:spMk id="18" creationId="{DCA5861E-91D5-4D52-91F1-1259846A2D7A}"/>
          </ac:spMkLst>
        </pc:spChg>
        <pc:picChg chg="add mod">
          <ac:chgData name="Sean Feldman" userId="c0f75423fe67f72e" providerId="LiveId" clId="{EF3C6A27-BE27-4A4F-96D9-B6B7349AEF44}" dt="2022-04-05T04:14:49.525" v="1260" actId="1076"/>
          <ac:picMkLst>
            <pc:docMk/>
            <pc:sldMk cId="2051024180" sldId="637"/>
            <ac:picMk id="4" creationId="{6C482DB7-DD88-485C-9D8B-81D803BDB386}"/>
          </ac:picMkLst>
        </pc:picChg>
        <pc:picChg chg="add mod">
          <ac:chgData name="Sean Feldman" userId="c0f75423fe67f72e" providerId="LiveId" clId="{EF3C6A27-BE27-4A4F-96D9-B6B7349AEF44}" dt="2022-04-05T04:14:49.525" v="1260" actId="1076"/>
          <ac:picMkLst>
            <pc:docMk/>
            <pc:sldMk cId="2051024180" sldId="637"/>
            <ac:picMk id="6" creationId="{F8E9A778-4E38-4459-982D-B0FB1E460BA0}"/>
          </ac:picMkLst>
        </pc:picChg>
        <pc:picChg chg="add mod">
          <ac:chgData name="Sean Feldman" userId="c0f75423fe67f72e" providerId="LiveId" clId="{EF3C6A27-BE27-4A4F-96D9-B6B7349AEF44}" dt="2022-04-05T04:14:49.525" v="1260" actId="1076"/>
          <ac:picMkLst>
            <pc:docMk/>
            <pc:sldMk cId="2051024180" sldId="637"/>
            <ac:picMk id="8" creationId="{557577C9-098F-4366-9EC3-A48DFD1B14A7}"/>
          </ac:picMkLst>
        </pc:picChg>
        <pc:picChg chg="add del mod">
          <ac:chgData name="Sean Feldman" userId="c0f75423fe67f72e" providerId="LiveId" clId="{EF3C6A27-BE27-4A4F-96D9-B6B7349AEF44}" dt="2022-04-05T04:12:31.655" v="1244" actId="22"/>
          <ac:picMkLst>
            <pc:docMk/>
            <pc:sldMk cId="2051024180" sldId="637"/>
            <ac:picMk id="10" creationId="{03A91298-D559-4A51-9E70-141EE9FFA2FB}"/>
          </ac:picMkLst>
        </pc:picChg>
        <pc:picChg chg="add mod">
          <ac:chgData name="Sean Feldman" userId="c0f75423fe67f72e" providerId="LiveId" clId="{EF3C6A27-BE27-4A4F-96D9-B6B7349AEF44}" dt="2022-04-05T04:14:55.867" v="1261" actId="1076"/>
          <ac:picMkLst>
            <pc:docMk/>
            <pc:sldMk cId="2051024180" sldId="637"/>
            <ac:picMk id="12" creationId="{C4295C1F-1EE3-4823-9533-1529131BB381}"/>
          </ac:picMkLst>
        </pc:picChg>
        <pc:picChg chg="add mod">
          <ac:chgData name="Sean Feldman" userId="c0f75423fe67f72e" providerId="LiveId" clId="{EF3C6A27-BE27-4A4F-96D9-B6B7349AEF44}" dt="2022-04-05T04:14:45.097" v="1259" actId="1076"/>
          <ac:picMkLst>
            <pc:docMk/>
            <pc:sldMk cId="2051024180" sldId="637"/>
            <ac:picMk id="14" creationId="{89B22122-807D-4CCF-BEFF-41BCAEF872FD}"/>
          </ac:picMkLst>
        </pc:picChg>
      </pc:sldChg>
      <pc:sldChg chg="addSp delSp modSp add mod">
        <pc:chgData name="Sean Feldman" userId="c0f75423fe67f72e" providerId="LiveId" clId="{EF3C6A27-BE27-4A4F-96D9-B6B7349AEF44}" dt="2022-04-05T05:01:36.976" v="2846"/>
        <pc:sldMkLst>
          <pc:docMk/>
          <pc:sldMk cId="394625749" sldId="638"/>
        </pc:sldMkLst>
        <pc:spChg chg="add del mod">
          <ac:chgData name="Sean Feldman" userId="c0f75423fe67f72e" providerId="LiveId" clId="{EF3C6A27-BE27-4A4F-96D9-B6B7349AEF44}" dt="2022-04-05T05:01:12.616" v="2283"/>
          <ac:spMkLst>
            <pc:docMk/>
            <pc:sldMk cId="394625749" sldId="638"/>
            <ac:spMk id="2" creationId="{88EDA22F-DDFD-4CD5-B75B-18C78522AED2}"/>
          </ac:spMkLst>
        </pc:spChg>
        <pc:spChg chg="add del mod">
          <ac:chgData name="Sean Feldman" userId="c0f75423fe67f72e" providerId="LiveId" clId="{EF3C6A27-BE27-4A4F-96D9-B6B7349AEF44}" dt="2022-04-05T05:01:36.976" v="2843"/>
          <ac:spMkLst>
            <pc:docMk/>
            <pc:sldMk cId="394625749" sldId="638"/>
            <ac:spMk id="3" creationId="{98963A87-1B0D-4EAE-8B90-C2AA08164DF2}"/>
          </ac:spMkLst>
        </pc:spChg>
        <pc:spChg chg="add mod">
          <ac:chgData name="Sean Feldman" userId="c0f75423fe67f72e" providerId="LiveId" clId="{EF3C6A27-BE27-4A4F-96D9-B6B7349AEF44}" dt="2022-04-05T05:01:36.976" v="2846"/>
          <ac:spMkLst>
            <pc:docMk/>
            <pc:sldMk cId="394625749" sldId="638"/>
            <ac:spMk id="4" creationId="{95DF7EAE-D81C-4A2E-8F03-A40AE38497BB}"/>
          </ac:spMkLst>
        </pc:spChg>
      </pc:sldChg>
      <pc:sldChg chg="addSp delSp modSp new del mod">
        <pc:chgData name="Sean Feldman" userId="c0f75423fe67f72e" providerId="LiveId" clId="{EF3C6A27-BE27-4A4F-96D9-B6B7349AEF44}" dt="2022-04-05T04:25:33.968" v="1395" actId="2696"/>
        <pc:sldMkLst>
          <pc:docMk/>
          <pc:sldMk cId="3204606454" sldId="638"/>
        </pc:sldMkLst>
        <pc:spChg chg="del">
          <ac:chgData name="Sean Feldman" userId="c0f75423fe67f72e" providerId="LiveId" clId="{EF3C6A27-BE27-4A4F-96D9-B6B7349AEF44}" dt="2022-04-05T04:23:47.298" v="1376" actId="478"/>
          <ac:spMkLst>
            <pc:docMk/>
            <pc:sldMk cId="3204606454" sldId="638"/>
            <ac:spMk id="2" creationId="{9526A6DB-0A3B-4DB4-A978-576B434BBCD5}"/>
          </ac:spMkLst>
        </pc:spChg>
        <pc:spChg chg="del">
          <ac:chgData name="Sean Feldman" userId="c0f75423fe67f72e" providerId="LiveId" clId="{EF3C6A27-BE27-4A4F-96D9-B6B7349AEF44}" dt="2022-04-05T04:23:45.851" v="1375" actId="478"/>
          <ac:spMkLst>
            <pc:docMk/>
            <pc:sldMk cId="3204606454" sldId="638"/>
            <ac:spMk id="3" creationId="{825BD0A4-47AE-4F42-999A-A6C06F4AD105}"/>
          </ac:spMkLst>
        </pc:spChg>
        <pc:picChg chg="add mod">
          <ac:chgData name="Sean Feldman" userId="c0f75423fe67f72e" providerId="LiveId" clId="{EF3C6A27-BE27-4A4F-96D9-B6B7349AEF44}" dt="2022-04-05T04:23:53.898" v="1379" actId="1440"/>
          <ac:picMkLst>
            <pc:docMk/>
            <pc:sldMk cId="3204606454" sldId="638"/>
            <ac:picMk id="5" creationId="{24EC985D-999F-4CC6-9977-033E8AC4EC01}"/>
          </ac:picMkLst>
        </pc:picChg>
      </pc:sldChg>
      <pc:sldChg chg="addSp delSp modSp new mod ord setBg">
        <pc:chgData name="Sean Feldman" userId="c0f75423fe67f72e" providerId="LiveId" clId="{EF3C6A27-BE27-4A4F-96D9-B6B7349AEF44}" dt="2022-04-05T05:01:37.042" v="3186"/>
        <pc:sldMkLst>
          <pc:docMk/>
          <pc:sldMk cId="3106219358" sldId="639"/>
        </pc:sldMkLst>
        <pc:spChg chg="del">
          <ac:chgData name="Sean Feldman" userId="c0f75423fe67f72e" providerId="LiveId" clId="{EF3C6A27-BE27-4A4F-96D9-B6B7349AEF44}" dt="2022-04-05T04:42:49.395" v="1496" actId="478"/>
          <ac:spMkLst>
            <pc:docMk/>
            <pc:sldMk cId="3106219358" sldId="639"/>
            <ac:spMk id="2" creationId="{307E4FC7-0BC7-4C9D-80DC-EA7FE1361EBF}"/>
          </ac:spMkLst>
        </pc:spChg>
        <pc:spChg chg="add del mod">
          <ac:chgData name="Sean Feldman" userId="c0f75423fe67f72e" providerId="LiveId" clId="{EF3C6A27-BE27-4A4F-96D9-B6B7349AEF44}" dt="2022-04-05T05:01:12.676" v="2623"/>
          <ac:spMkLst>
            <pc:docMk/>
            <pc:sldMk cId="3106219358" sldId="639"/>
            <ac:spMk id="2" creationId="{BBCB4D14-3D0A-48A0-A0F6-CB6504FA343C}"/>
          </ac:spMkLst>
        </pc:spChg>
        <pc:spChg chg="add del mod">
          <ac:chgData name="Sean Feldman" userId="c0f75423fe67f72e" providerId="LiveId" clId="{EF3C6A27-BE27-4A4F-96D9-B6B7349AEF44}" dt="2022-04-05T05:01:37.042" v="3183"/>
          <ac:spMkLst>
            <pc:docMk/>
            <pc:sldMk cId="3106219358" sldId="639"/>
            <ac:spMk id="3" creationId="{A7BF8621-925D-467D-A9C0-47D06013E76A}"/>
          </ac:spMkLst>
        </pc:spChg>
        <pc:spChg chg="del">
          <ac:chgData name="Sean Feldman" userId="c0f75423fe67f72e" providerId="LiveId" clId="{EF3C6A27-BE27-4A4F-96D9-B6B7349AEF44}" dt="2022-04-05T04:42:47.316" v="1495" actId="478"/>
          <ac:spMkLst>
            <pc:docMk/>
            <pc:sldMk cId="3106219358" sldId="639"/>
            <ac:spMk id="3" creationId="{C72362D4-6C8F-4651-A493-1DD395B90857}"/>
          </ac:spMkLst>
        </pc:spChg>
        <pc:spChg chg="add mod">
          <ac:chgData name="Sean Feldman" userId="c0f75423fe67f72e" providerId="LiveId" clId="{EF3C6A27-BE27-4A4F-96D9-B6B7349AEF44}" dt="2022-04-05T05:01:37.042" v="3186"/>
          <ac:spMkLst>
            <pc:docMk/>
            <pc:sldMk cId="3106219358" sldId="639"/>
            <ac:spMk id="4" creationId="{9E59DA6F-951D-42EA-AD9D-10F24B38A5BB}"/>
          </ac:spMkLst>
        </pc:spChg>
        <pc:spChg chg="add mod">
          <ac:chgData name="Sean Feldman" userId="c0f75423fe67f72e" providerId="LiveId" clId="{EF3C6A27-BE27-4A4F-96D9-B6B7349AEF44}" dt="2022-04-05T04:43:47.500" v="1543" actId="6549"/>
          <ac:spMkLst>
            <pc:docMk/>
            <pc:sldMk cId="3106219358" sldId="639"/>
            <ac:spMk id="6" creationId="{28BCABE4-CF43-40DD-B234-C614AF721578}"/>
          </ac:spMkLst>
        </pc:spChg>
        <pc:spChg chg="add">
          <ac:chgData name="Sean Feldman" userId="c0f75423fe67f72e" providerId="LiveId" clId="{EF3C6A27-BE27-4A4F-96D9-B6B7349AEF44}" dt="2022-04-05T04:42:55.225" v="1498" actId="26606"/>
          <ac:spMkLst>
            <pc:docMk/>
            <pc:sldMk cId="3106219358" sldId="639"/>
            <ac:spMk id="71" creationId="{42A4FC2C-047E-45A5-965D-8E1E3BF09BC6}"/>
          </ac:spMkLst>
        </pc:spChg>
        <pc:picChg chg="add mod">
          <ac:chgData name="Sean Feldman" userId="c0f75423fe67f72e" providerId="LiveId" clId="{EF3C6A27-BE27-4A4F-96D9-B6B7349AEF44}" dt="2022-04-05T04:43:19.324" v="1500"/>
          <ac:picMkLst>
            <pc:docMk/>
            <pc:sldMk cId="3106219358" sldId="639"/>
            <ac:picMk id="4098" creationId="{86A9CB44-C5B4-4DC4-812D-073A5296F9A3}"/>
          </ac:picMkLst>
        </pc:picChg>
      </pc:sldChg>
    </pc:docChg>
  </pc:docChgLst>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2022-04-05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12</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238232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800" dirty="0" err="1">
                <a:solidFill>
                  <a:srgbClr val="00008B"/>
                </a:solidFill>
                <a:latin typeface="Cascadia Mono" panose="020B0609020000020004" pitchFamily="49" charset="0"/>
              </a:rPr>
              <a:t>ServiceBusReceiver</a:t>
            </a:r>
            <a:r>
              <a:rPr lang="en-US" dirty="0"/>
              <a:t>.</a:t>
            </a:r>
            <a:r>
              <a:rPr lang="en-US" dirty="0" err="1"/>
              <a:t>ReceiveMessageAsync</a:t>
            </a:r>
            <a:r>
              <a:rPr lang="en-US" dirty="0"/>
              <a:t>()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sz="1800" dirty="0" err="1">
                <a:solidFill>
                  <a:srgbClr val="00008B"/>
                </a:solidFill>
                <a:latin typeface="Cascadia Mono" panose="020B0609020000020004" pitchFamily="49" charset="0"/>
              </a:rPr>
              <a:t>ServiceBusProcessorOptions</a:t>
            </a:r>
            <a:endParaRPr lang="en-CA" dirty="0"/>
          </a:p>
          <a:p>
            <a:pPr marL="171450" indent="-171450">
              <a:buFontTx/>
              <a:buChar char="-"/>
            </a:pPr>
            <a:r>
              <a:rPr lang="en-CA" sz="1800" dirty="0" err="1">
                <a:solidFill>
                  <a:srgbClr val="800080"/>
                </a:solidFill>
                <a:latin typeface="Cascadia Mono" panose="020B0609020000020004" pitchFamily="49" charset="0"/>
              </a:rPr>
              <a:t>AutoCompleteMessages</a:t>
            </a:r>
            <a:r>
              <a:rPr lang="en-CA" dirty="0"/>
              <a:t> (defaults to true)</a:t>
            </a:r>
          </a:p>
          <a:p>
            <a:pPr marL="171450" indent="-171450">
              <a:buFontTx/>
              <a:buChar char="-"/>
            </a:pPr>
            <a:r>
              <a:rPr lang="en-CA" dirty="0" err="1"/>
              <a:t>MaxConcurrentCalls</a:t>
            </a:r>
            <a:r>
              <a:rPr lang="en-CA" dirty="0"/>
              <a:t> (defaults to one)</a:t>
            </a:r>
          </a:p>
          <a:p>
            <a:pPr marL="171450" indent="-171450">
              <a:buFontTx/>
              <a:buChar char="-"/>
            </a:pPr>
            <a:r>
              <a:rPr lang="en-CA" sz="1800" dirty="0" err="1">
                <a:solidFill>
                  <a:srgbClr val="800080"/>
                </a:solidFill>
                <a:latin typeface="Cascadia Mono" panose="020B0609020000020004" pitchFamily="49" charset="0"/>
              </a:rPr>
              <a:t>MaxAutoLockRenewalDuration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22</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23</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If there are 5 messages in the queue and 10 are requested, what will be the outcome?</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If there are 20 messages in the queue and 10 are requested, what will be the outcome?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100920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2856789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Fixed vs Exponential</a:t>
            </a:r>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1766055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192093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38</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39</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r>
              <a:rPr lang="fr-FR" sz="1200" b="0" i="0" kern="1200" dirty="0">
                <a:solidFill>
                  <a:schemeClr val="tx1"/>
                </a:solidFill>
                <a:effectLst/>
                <a:latin typeface="+mn-lt"/>
                <a:ea typeface="+mn-ea"/>
                <a:cs typeface="+mn-cs"/>
              </a:rPr>
              <a:t> (For </a:t>
            </a:r>
            <a:r>
              <a:rPr lang="fr-FR" sz="1200" b="0" i="0" kern="1200" dirty="0" err="1">
                <a:solidFill>
                  <a:schemeClr val="tx1"/>
                </a:solidFill>
                <a:effectLst/>
                <a:latin typeface="+mn-lt"/>
                <a:ea typeface="+mn-ea"/>
                <a:cs typeface="+mn-cs"/>
              </a:rPr>
              <a:t>subscriptions</a:t>
            </a:r>
            <a:r>
              <a:rPr lang="fr-FR" sz="1200" b="0" i="0" kern="1200" dirty="0">
                <a:solidFill>
                  <a:schemeClr val="tx1"/>
                </a:solidFill>
                <a:effectLst/>
                <a:latin typeface="+mn-lt"/>
                <a:ea typeface="+mn-ea"/>
                <a:cs typeface="+mn-cs"/>
              </a:rPr>
              <a:t>, </a:t>
            </a:r>
            <a:r>
              <a:rPr lang="en-CA" sz="1200" b="0" i="0" kern="1200" dirty="0">
                <a:solidFill>
                  <a:srgbClr val="6E7781"/>
                </a:solidFill>
                <a:effectLst/>
                <a:latin typeface="ui-monospace"/>
                <a:ea typeface="+mn-ea"/>
                <a:cs typeface="+mn-cs"/>
              </a:rPr>
              <a:t>topic-name</a:t>
            </a:r>
            <a:r>
              <a:rPr lang="en-CA" b="0" i="0" dirty="0">
                <a:solidFill>
                  <a:srgbClr val="6E7781"/>
                </a:solidFill>
                <a:effectLst/>
                <a:latin typeface="ui-monospace"/>
              </a:rPr>
              <a:t>/Subscriptions/subscription-name/$</a:t>
            </a:r>
            <a:r>
              <a:rPr lang="en-CA" b="0" i="0" dirty="0" err="1">
                <a:solidFill>
                  <a:srgbClr val="6E7781"/>
                </a:solidFill>
                <a:effectLst/>
                <a:latin typeface="ui-monospace"/>
              </a:rPr>
              <a:t>DeadLetterQueue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queue/$Transfer</a:t>
            </a:r>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51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53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58</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common between all these compute services? </a:t>
            </a:r>
          </a:p>
          <a:p>
            <a:r>
              <a:rPr lang="en-CA" dirty="0"/>
              <a:t>They all benefit from messaging.</a:t>
            </a:r>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4109890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60</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73</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78</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81</a:t>
            </a:fld>
            <a:endParaRPr lang="en-CA"/>
          </a:p>
        </p:txBody>
      </p:sp>
    </p:spTree>
    <p:extLst>
      <p:ext uri="{BB962C8B-B14F-4D97-AF65-F5344CB8AC3E}">
        <p14:creationId xmlns:p14="http://schemas.microsoft.com/office/powerpoint/2010/main" val="728640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86</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87</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a:p>
            <a:r>
              <a:rPr lang="en-CA" dirty="0"/>
              <a:t>https://github.com/Azure/azure-sdk-for-net/blob/main/sdk/servicebus/Azure.Messaging.ServiceBus/MigrationGuide.md#plugins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4</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96</a:t>
            </a:fld>
            <a:endParaRPr lang="en-CA"/>
          </a:p>
        </p:txBody>
      </p:sp>
    </p:spTree>
    <p:extLst>
      <p:ext uri="{BB962C8B-B14F-4D97-AF65-F5344CB8AC3E}">
        <p14:creationId xmlns:p14="http://schemas.microsoft.com/office/powerpoint/2010/main" val="427149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97</a:t>
            </a:fld>
            <a:endParaRPr lang="en-CA"/>
          </a:p>
        </p:txBody>
      </p:sp>
    </p:spTree>
    <p:extLst>
      <p:ext uri="{BB962C8B-B14F-4D97-AF65-F5344CB8AC3E}">
        <p14:creationId xmlns:p14="http://schemas.microsoft.com/office/powerpoint/2010/main" val="2380993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99</a:t>
            </a:fld>
            <a:endParaRPr lang="en-CA"/>
          </a:p>
        </p:txBody>
      </p:sp>
    </p:spTree>
    <p:extLst>
      <p:ext uri="{BB962C8B-B14F-4D97-AF65-F5344CB8AC3E}">
        <p14:creationId xmlns:p14="http://schemas.microsoft.com/office/powerpoint/2010/main" val="2033428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101</a:t>
            </a:fld>
            <a:endParaRPr lang="en-CA"/>
          </a:p>
        </p:txBody>
      </p:sp>
    </p:spTree>
    <p:extLst>
      <p:ext uri="{BB962C8B-B14F-4D97-AF65-F5344CB8AC3E}">
        <p14:creationId xmlns:p14="http://schemas.microsoft.com/office/powerpoint/2010/main" val="388827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102</a:t>
            </a:fld>
            <a:endParaRPr lang="en-CA"/>
          </a:p>
        </p:txBody>
      </p:sp>
    </p:spTree>
    <p:extLst>
      <p:ext uri="{BB962C8B-B14F-4D97-AF65-F5344CB8AC3E}">
        <p14:creationId xmlns:p14="http://schemas.microsoft.com/office/powerpoint/2010/main" val="1883055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104</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105</a:t>
            </a:fld>
            <a:endParaRPr lang="en-CA"/>
          </a:p>
        </p:txBody>
      </p:sp>
    </p:spTree>
    <p:extLst>
      <p:ext uri="{BB962C8B-B14F-4D97-AF65-F5344CB8AC3E}">
        <p14:creationId xmlns:p14="http://schemas.microsoft.com/office/powerpoint/2010/main" val="3824148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106</a:t>
            </a:fld>
            <a:endParaRPr lang="en-CA"/>
          </a:p>
        </p:txBody>
      </p:sp>
    </p:spTree>
    <p:extLst>
      <p:ext uri="{BB962C8B-B14F-4D97-AF65-F5344CB8AC3E}">
        <p14:creationId xmlns:p14="http://schemas.microsoft.com/office/powerpoint/2010/main" val="3550106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107</a:t>
            </a:fld>
            <a:endParaRPr lang="en-CA"/>
          </a:p>
        </p:txBody>
      </p:sp>
    </p:spTree>
    <p:extLst>
      <p:ext uri="{BB962C8B-B14F-4D97-AF65-F5344CB8AC3E}">
        <p14:creationId xmlns:p14="http://schemas.microsoft.com/office/powerpoint/2010/main" val="2663645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108</a:t>
            </a:fld>
            <a:endParaRPr lang="en-CA"/>
          </a:p>
        </p:txBody>
      </p:sp>
    </p:spTree>
    <p:extLst>
      <p:ext uri="{BB962C8B-B14F-4D97-AF65-F5344CB8AC3E}">
        <p14:creationId xmlns:p14="http://schemas.microsoft.com/office/powerpoint/2010/main" val="162879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5</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100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109</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111</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113</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ProgressBar</a:t>
            </a:r>
            <a:r>
              <a:rPr lang="en-CA"/>
              <a:t>: https://www.howtogeek.com/709523/how-to-create-a-progress-bar-in-microsoft-powerpoint/</a:t>
            </a:r>
          </a:p>
        </p:txBody>
      </p:sp>
      <p:sp>
        <p:nvSpPr>
          <p:cNvPr id="4" name="Slide Number Placeholder 3"/>
          <p:cNvSpPr>
            <a:spLocks noGrp="1"/>
          </p:cNvSpPr>
          <p:nvPr>
            <p:ph type="sldNum" sz="quarter" idx="5"/>
          </p:nvPr>
        </p:nvSpPr>
        <p:spPr/>
        <p:txBody>
          <a:bodyPr/>
          <a:lstStyle/>
          <a:p>
            <a:fld id="{ACC9E661-24E1-4425-B1EA-44CE1B07358D}" type="slidenum">
              <a:rPr lang="en-CA" smtClean="0"/>
              <a:t>114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Track 2 SDK (actually #3)</a:t>
            </a:r>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9</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2022-04-05</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2022-04-05</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51.gi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Layout" Target="../slideLayouts/slideLayout7.xml"/><Relationship Id="rId7" Type="http://schemas.openxmlformats.org/officeDocument/2006/relationships/image" Target="../media/image155.png"/><Relationship Id="rId2" Type="http://schemas.microsoft.com/office/2007/relationships/media" Target="../media/media25.mp4"/><Relationship Id="rId1" Type="http://schemas.openxmlformats.org/officeDocument/2006/relationships/video" Target="NULL" TargetMode="Externa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notesSlide" Target="../notesSlides/notesSlide51.xml"/></Relationships>
</file>

<file path=ppt/slides/_rels/slide11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66.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9.png"/><Relationship Id="rId4"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14.gif"/></Relationships>
</file>

<file path=ppt/slides/_rels/slide8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75000"/>
                    <a:lumOff val="25000"/>
                  </a:schemeClr>
                </a:solidFill>
              </a:rPr>
              <a:t>Sean Feldman</a:t>
            </a:r>
          </a:p>
          <a:p>
            <a:pPr algn="r"/>
            <a:r>
              <a:rPr lang="en-CA" b="1" dirty="0">
                <a:solidFill>
                  <a:schemeClr val="bg1">
                    <a:lumMod val="75000"/>
                  </a:schemeClr>
                </a:solidFill>
              </a:rPr>
              <a:t>Azure MVP</a:t>
            </a:r>
          </a:p>
        </p:txBody>
      </p:sp>
      <p:sp>
        <p:nvSpPr>
          <p:cNvPr id="11" name="PB">
            <a:extLst>
              <a:ext uri="{FF2B5EF4-FFF2-40B4-BE49-F238E27FC236}">
                <a16:creationId xmlns:a16="http://schemas.microsoft.com/office/drawing/2014/main" id="{7338F858-60D6-4E1D-8794-D04C770EC247}"/>
              </a:ext>
            </a:extLst>
          </p:cNvPr>
          <p:cNvSpPr/>
          <p:nvPr/>
        </p:nvSpPr>
        <p:spPr>
          <a:xfrm>
            <a:off x="0" y="6832600"/>
            <a:ext cx="106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33B87-F5C4-4464-956E-0C3A1620C8A8}"/>
              </a:ext>
            </a:extLst>
          </p:cNvPr>
          <p:cNvPicPr>
            <a:picLocks noChangeAspect="1"/>
          </p:cNvPicPr>
          <p:nvPr/>
        </p:nvPicPr>
        <p:blipFill>
          <a:blip r:embed="rId3"/>
          <a:stretch>
            <a:fillRect/>
          </a:stretch>
        </p:blipFill>
        <p:spPr>
          <a:xfrm>
            <a:off x="1651967" y="1299865"/>
            <a:ext cx="8888065" cy="4258269"/>
          </a:xfrm>
          <a:prstGeom prst="rect">
            <a:avLst/>
          </a:prstGeom>
        </p:spPr>
      </p:pic>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772E2707-182A-49D0-A0FC-D17EBB762472}"/>
              </a:ext>
            </a:extLst>
          </p:cNvPr>
          <p:cNvSpPr/>
          <p:nvPr/>
        </p:nvSpPr>
        <p:spPr>
          <a:xfrm>
            <a:off x="0" y="6832600"/>
            <a:ext cx="1069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82DB7-DD88-485C-9D8B-81D803BDB386}"/>
              </a:ext>
            </a:extLst>
          </p:cNvPr>
          <p:cNvPicPr>
            <a:picLocks noChangeAspect="1"/>
          </p:cNvPicPr>
          <p:nvPr/>
        </p:nvPicPr>
        <p:blipFill>
          <a:blip r:embed="rId2"/>
          <a:stretch>
            <a:fillRect/>
          </a:stretch>
        </p:blipFill>
        <p:spPr>
          <a:xfrm>
            <a:off x="250346" y="1877800"/>
            <a:ext cx="4220164" cy="514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E9A778-4E38-4459-982D-B0FB1E460BA0}"/>
              </a:ext>
            </a:extLst>
          </p:cNvPr>
          <p:cNvPicPr>
            <a:picLocks noChangeAspect="1"/>
          </p:cNvPicPr>
          <p:nvPr/>
        </p:nvPicPr>
        <p:blipFill>
          <a:blip r:embed="rId3"/>
          <a:stretch>
            <a:fillRect/>
          </a:stretch>
        </p:blipFill>
        <p:spPr>
          <a:xfrm>
            <a:off x="250346" y="3400412"/>
            <a:ext cx="5229955" cy="743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57577C9-098F-4366-9EC3-A48DFD1B14A7}"/>
              </a:ext>
            </a:extLst>
          </p:cNvPr>
          <p:cNvPicPr>
            <a:picLocks noChangeAspect="1"/>
          </p:cNvPicPr>
          <p:nvPr/>
        </p:nvPicPr>
        <p:blipFill>
          <a:blip r:embed="rId4"/>
          <a:stretch>
            <a:fillRect/>
          </a:stretch>
        </p:blipFill>
        <p:spPr>
          <a:xfrm>
            <a:off x="250346" y="5151656"/>
            <a:ext cx="5249008" cy="552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4295C1F-1EE3-4823-9533-1529131BB381}"/>
              </a:ext>
            </a:extLst>
          </p:cNvPr>
          <p:cNvPicPr>
            <a:picLocks noChangeAspect="1"/>
          </p:cNvPicPr>
          <p:nvPr/>
        </p:nvPicPr>
        <p:blipFill>
          <a:blip r:embed="rId5"/>
          <a:stretch>
            <a:fillRect/>
          </a:stretch>
        </p:blipFill>
        <p:spPr>
          <a:xfrm>
            <a:off x="5927779" y="2983971"/>
            <a:ext cx="6106377" cy="1419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9B22122-807D-4CCF-BEFF-41BCAEF872FD}"/>
              </a:ext>
            </a:extLst>
          </p:cNvPr>
          <p:cNvPicPr>
            <a:picLocks noChangeAspect="1"/>
          </p:cNvPicPr>
          <p:nvPr/>
        </p:nvPicPr>
        <p:blipFill>
          <a:blip r:embed="rId6"/>
          <a:stretch>
            <a:fillRect/>
          </a:stretch>
        </p:blipFill>
        <p:spPr>
          <a:xfrm>
            <a:off x="3576286" y="398699"/>
            <a:ext cx="5039428" cy="304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43E75986-8DE0-4005-85FA-6CA0CCB6BF12}"/>
              </a:ext>
            </a:extLst>
          </p:cNvPr>
          <p:cNvSpPr/>
          <p:nvPr/>
        </p:nvSpPr>
        <p:spPr>
          <a:xfrm>
            <a:off x="6024763" y="3102974"/>
            <a:ext cx="5916891" cy="46074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3863DBB-77C1-4649-A970-B56733E8EEF0}"/>
              </a:ext>
            </a:extLst>
          </p:cNvPr>
          <p:cNvSpPr/>
          <p:nvPr/>
        </p:nvSpPr>
        <p:spPr>
          <a:xfrm>
            <a:off x="6022521" y="3522812"/>
            <a:ext cx="5916891" cy="3718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4103A08-878F-4B59-8EF3-C1BE15B708C2}"/>
              </a:ext>
            </a:extLst>
          </p:cNvPr>
          <p:cNvSpPr/>
          <p:nvPr/>
        </p:nvSpPr>
        <p:spPr>
          <a:xfrm>
            <a:off x="6022520" y="3894668"/>
            <a:ext cx="5916891" cy="41983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DCA5861E-91D5-4D52-91F1-1259846A2D7A}"/>
              </a:ext>
            </a:extLst>
          </p:cNvPr>
          <p:cNvSpPr/>
          <p:nvPr/>
        </p:nvSpPr>
        <p:spPr>
          <a:xfrm>
            <a:off x="5791200" y="2810933"/>
            <a:ext cx="6400800" cy="19507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3" name="PB">
            <a:extLst>
              <a:ext uri="{FF2B5EF4-FFF2-40B4-BE49-F238E27FC236}">
                <a16:creationId xmlns:a16="http://schemas.microsoft.com/office/drawing/2014/main" id="{0BA6E2A0-C810-4F75-80C1-1C5F1D9ADA72}"/>
              </a:ext>
            </a:extLst>
          </p:cNvPr>
          <p:cNvSpPr/>
          <p:nvPr/>
        </p:nvSpPr>
        <p:spPr>
          <a:xfrm>
            <a:off x="0" y="6832600"/>
            <a:ext cx="1069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10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Gallery | Racklive">
            <a:extLst>
              <a:ext uri="{FF2B5EF4-FFF2-40B4-BE49-F238E27FC236}">
                <a16:creationId xmlns:a16="http://schemas.microsoft.com/office/drawing/2014/main" id="{86A9CB44-C5B4-4DC4-812D-073A5296F9A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018" b="148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BCABE4-CF43-40DD-B234-C614AF721578}"/>
              </a:ext>
            </a:extLst>
          </p:cNvPr>
          <p:cNvSpPr>
            <a:spLocks noGrp="1"/>
          </p:cNvSpPr>
          <p:nvPr>
            <p:ph type="title"/>
          </p:nvPr>
        </p:nvSpPr>
        <p:spPr>
          <a:xfrm>
            <a:off x="831850" y="1709738"/>
            <a:ext cx="10644224" cy="2852737"/>
          </a:xfrm>
        </p:spPr>
        <p:txBody>
          <a:bodyPr/>
          <a:lstStyle/>
          <a:p>
            <a:r>
              <a:rPr lang="en-CA" dirty="0"/>
              <a:t>Functions</a:t>
            </a:r>
          </a:p>
        </p:txBody>
      </p:sp>
      <p:sp>
        <p:nvSpPr>
          <p:cNvPr id="10" name="PB">
            <a:extLst>
              <a:ext uri="{FF2B5EF4-FFF2-40B4-BE49-F238E27FC236}">
                <a16:creationId xmlns:a16="http://schemas.microsoft.com/office/drawing/2014/main" id="{88F6A3FE-20E7-436C-A916-9A4DADFEBAF3}"/>
              </a:ext>
            </a:extLst>
          </p:cNvPr>
          <p:cNvSpPr/>
          <p:nvPr/>
        </p:nvSpPr>
        <p:spPr>
          <a:xfrm>
            <a:off x="0" y="6832600"/>
            <a:ext cx="1080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21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E0A46-B511-4AAB-822F-BD16AC93DE16}"/>
              </a:ext>
            </a:extLst>
          </p:cNvPr>
          <p:cNvSpPr>
            <a:spLocks noGrp="1"/>
          </p:cNvSpPr>
          <p:nvPr>
            <p:ph idx="1"/>
          </p:nvPr>
        </p:nvSpPr>
        <p:spPr>
          <a:xfrm>
            <a:off x="472440" y="583532"/>
            <a:ext cx="4908885" cy="992605"/>
          </a:xfrm>
        </p:spPr>
        <p:txBody>
          <a:bodyPr>
            <a:normAutofit fontScale="92500" lnSpcReduction="20000"/>
          </a:bodyPr>
          <a:lstStyle/>
          <a:p>
            <a:pPr marL="0" indent="0">
              <a:buNone/>
            </a:pPr>
            <a:r>
              <a:rPr lang="en-CA" dirty="0"/>
              <a:t>In-Proc SDK</a:t>
            </a:r>
          </a:p>
          <a:p>
            <a:pPr marL="0" indent="0">
              <a:buNone/>
            </a:pPr>
            <a:r>
              <a:rPr lang="en-CA" sz="2000" dirty="0">
                <a:solidFill>
                  <a:schemeClr val="bg1">
                    <a:lumMod val="50000"/>
                  </a:schemeClr>
                </a:solidFill>
              </a:rPr>
              <a:t>Microsoft.NET.Sdk.Functions </a:t>
            </a:r>
            <a:r>
              <a:rPr lang="en-CA" sz="2000" dirty="0" err="1">
                <a:solidFill>
                  <a:schemeClr val="bg1">
                    <a:lumMod val="50000"/>
                  </a:schemeClr>
                </a:solidFill>
              </a:rPr>
              <a:t>Microsoft.Azure.WebJobs.Extensions.ServiceBus</a:t>
            </a:r>
            <a:endParaRPr lang="en-CA" sz="2000" dirty="0">
              <a:solidFill>
                <a:schemeClr val="bg1">
                  <a:lumMod val="50000"/>
                </a:schemeClr>
              </a:solidFill>
            </a:endParaRPr>
          </a:p>
          <a:p>
            <a:pPr marL="0" indent="0">
              <a:buNone/>
            </a:pPr>
            <a:endParaRPr lang="en-CA" sz="2000" dirty="0">
              <a:solidFill>
                <a:schemeClr val="bg1">
                  <a:lumMod val="50000"/>
                </a:schemeClr>
              </a:solidFill>
            </a:endParaRPr>
          </a:p>
        </p:txBody>
      </p:sp>
      <p:sp>
        <p:nvSpPr>
          <p:cNvPr id="7" name="Content Placeholder 5">
            <a:extLst>
              <a:ext uri="{FF2B5EF4-FFF2-40B4-BE49-F238E27FC236}">
                <a16:creationId xmlns:a16="http://schemas.microsoft.com/office/drawing/2014/main" id="{3940096C-31E6-463C-9160-FDD92DE2C5F5}"/>
              </a:ext>
            </a:extLst>
          </p:cNvPr>
          <p:cNvSpPr txBox="1">
            <a:spLocks/>
          </p:cNvSpPr>
          <p:nvPr/>
        </p:nvSpPr>
        <p:spPr>
          <a:xfrm>
            <a:off x="5759951" y="397521"/>
            <a:ext cx="6895254" cy="992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600" dirty="0"/>
              <a:t>Isolated Worker SDK</a:t>
            </a:r>
          </a:p>
          <a:p>
            <a:pPr marL="0" indent="0">
              <a:buNone/>
            </a:pPr>
            <a:r>
              <a:rPr lang="en-CA" sz="1900" dirty="0" err="1">
                <a:solidFill>
                  <a:schemeClr val="bg1">
                    <a:lumMod val="50000"/>
                  </a:schemeClr>
                </a:solidFill>
              </a:rPr>
              <a:t>Microsoft.Azure.Functions.Work</a:t>
            </a:r>
            <a:r>
              <a:rPr lang="en-CA" sz="1900" dirty="0">
                <a:solidFill>
                  <a:schemeClr val="bg1">
                    <a:lumMod val="50000"/>
                  </a:schemeClr>
                </a:solidFill>
              </a:rPr>
              <a:t> </a:t>
            </a:r>
            <a:r>
              <a:rPr lang="en-US" sz="1900" dirty="0" err="1">
                <a:solidFill>
                  <a:schemeClr val="bg1">
                    <a:lumMod val="50000"/>
                  </a:schemeClr>
                </a:solidFill>
              </a:rPr>
              <a:t>Microsoft.Azure.Functions.Worker.Extensions.ServiceBus</a:t>
            </a:r>
            <a:r>
              <a:rPr lang="en-CA" sz="1900" dirty="0">
                <a:solidFill>
                  <a:schemeClr val="bg1">
                    <a:lumMod val="50000"/>
                  </a:schemeClr>
                </a:solidFill>
              </a:rPr>
              <a:t>er </a:t>
            </a:r>
          </a:p>
        </p:txBody>
      </p:sp>
      <p:pic>
        <p:nvPicPr>
          <p:cNvPr id="15" name="Picture 14">
            <a:extLst>
              <a:ext uri="{FF2B5EF4-FFF2-40B4-BE49-F238E27FC236}">
                <a16:creationId xmlns:a16="http://schemas.microsoft.com/office/drawing/2014/main" id="{29E47691-6F2C-4186-90B8-AEB86CB1F3D4}"/>
              </a:ext>
            </a:extLst>
          </p:cNvPr>
          <p:cNvPicPr>
            <a:picLocks noChangeAspect="1"/>
          </p:cNvPicPr>
          <p:nvPr/>
        </p:nvPicPr>
        <p:blipFill>
          <a:blip r:embed="rId3"/>
          <a:stretch>
            <a:fillRect/>
          </a:stretch>
        </p:blipFill>
        <p:spPr>
          <a:xfrm>
            <a:off x="595117" y="1857654"/>
            <a:ext cx="8992855" cy="2200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BF44F5C-A9EC-4F13-BEBA-3A55133F3B89}"/>
              </a:ext>
            </a:extLst>
          </p:cNvPr>
          <p:cNvPicPr>
            <a:picLocks noChangeAspect="1"/>
          </p:cNvPicPr>
          <p:nvPr/>
        </p:nvPicPr>
        <p:blipFill>
          <a:blip r:embed="rId4"/>
          <a:stretch>
            <a:fillRect/>
          </a:stretch>
        </p:blipFill>
        <p:spPr>
          <a:xfrm>
            <a:off x="3716792" y="4473992"/>
            <a:ext cx="7944959" cy="180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B6E90D40-433B-460C-B938-7B0FDF5D4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1880" y="2438986"/>
            <a:ext cx="9505950" cy="3238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52" name="Picture 8" descr="Security Nirvana: We are here.">
            <a:extLst>
              <a:ext uri="{FF2B5EF4-FFF2-40B4-BE49-F238E27FC236}">
                <a16:creationId xmlns:a16="http://schemas.microsoft.com/office/drawing/2014/main" id="{551E5495-6CE0-445D-AD25-3496E938C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92" y="2209799"/>
            <a:ext cx="1024408" cy="1095301"/>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F072E348-84DC-4910-87EF-3BE48A9F5036}"/>
              </a:ext>
            </a:extLst>
          </p:cNvPr>
          <p:cNvSpPr/>
          <p:nvPr/>
        </p:nvSpPr>
        <p:spPr>
          <a:xfrm>
            <a:off x="0" y="6832600"/>
            <a:ext cx="1090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253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
        <p:nvSpPr>
          <p:cNvPr id="11" name="PB">
            <a:extLst>
              <a:ext uri="{FF2B5EF4-FFF2-40B4-BE49-F238E27FC236}">
                <a16:creationId xmlns:a16="http://schemas.microsoft.com/office/drawing/2014/main" id="{1D8C18B4-815E-499C-AD80-4DD2C3D859D8}"/>
              </a:ext>
            </a:extLst>
          </p:cNvPr>
          <p:cNvSpPr/>
          <p:nvPr/>
        </p:nvSpPr>
        <p:spPr>
          <a:xfrm>
            <a:off x="0" y="6832600"/>
            <a:ext cx="1101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7213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
        <p:nvSpPr>
          <p:cNvPr id="11" name="PB">
            <a:extLst>
              <a:ext uri="{FF2B5EF4-FFF2-40B4-BE49-F238E27FC236}">
                <a16:creationId xmlns:a16="http://schemas.microsoft.com/office/drawing/2014/main" id="{62BF29C0-330C-43FA-A895-F3F44D719B4A}"/>
              </a:ext>
            </a:extLst>
          </p:cNvPr>
          <p:cNvSpPr/>
          <p:nvPr/>
        </p:nvSpPr>
        <p:spPr>
          <a:xfrm>
            <a:off x="0" y="6832600"/>
            <a:ext cx="11122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1459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6CB920-6641-4521-8986-5328B2101E33}"/>
              </a:ext>
            </a:extLst>
          </p:cNvPr>
          <p:cNvSpPr/>
          <p:nvPr/>
        </p:nvSpPr>
        <p:spPr>
          <a:xfrm>
            <a:off x="3310270"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Standard Namespace Deployment</a:t>
            </a:r>
          </a:p>
        </p:txBody>
      </p:sp>
      <p:sp>
        <p:nvSpPr>
          <p:cNvPr id="5" name="TextBox 4">
            <a:extLst>
              <a:ext uri="{FF2B5EF4-FFF2-40B4-BE49-F238E27FC236}">
                <a16:creationId xmlns:a16="http://schemas.microsoft.com/office/drawing/2014/main" id="{65BD2F3A-7B11-4AB3-AB44-38490804B4EB}"/>
              </a:ext>
            </a:extLst>
          </p:cNvPr>
          <p:cNvSpPr txBox="1"/>
          <p:nvPr/>
        </p:nvSpPr>
        <p:spPr>
          <a:xfrm>
            <a:off x="3525579"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8" name="Rectangle 7">
            <a:extLst>
              <a:ext uri="{FF2B5EF4-FFF2-40B4-BE49-F238E27FC236}">
                <a16:creationId xmlns:a16="http://schemas.microsoft.com/office/drawing/2014/main" id="{5FEB7ACE-29C8-4693-A50B-D92800C487CD}"/>
              </a:ext>
            </a:extLst>
          </p:cNvPr>
          <p:cNvSpPr/>
          <p:nvPr/>
        </p:nvSpPr>
        <p:spPr>
          <a:xfrm>
            <a:off x="6285614"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9" name="TextBox 8">
            <a:extLst>
              <a:ext uri="{FF2B5EF4-FFF2-40B4-BE49-F238E27FC236}">
                <a16:creationId xmlns:a16="http://schemas.microsoft.com/office/drawing/2014/main" id="{5233F902-5438-465A-B532-140F777B3DC6}"/>
              </a:ext>
            </a:extLst>
          </p:cNvPr>
          <p:cNvSpPr txBox="1"/>
          <p:nvPr/>
        </p:nvSpPr>
        <p:spPr>
          <a:xfrm>
            <a:off x="6500923"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1" name="Rectangle 10">
            <a:extLst>
              <a:ext uri="{FF2B5EF4-FFF2-40B4-BE49-F238E27FC236}">
                <a16:creationId xmlns:a16="http://schemas.microsoft.com/office/drawing/2014/main" id="{FE800659-985F-4333-A58D-612D62C959C6}"/>
              </a:ext>
            </a:extLst>
          </p:cNvPr>
          <p:cNvSpPr/>
          <p:nvPr/>
        </p:nvSpPr>
        <p:spPr>
          <a:xfrm>
            <a:off x="3036481"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PB">
            <a:extLst>
              <a:ext uri="{FF2B5EF4-FFF2-40B4-BE49-F238E27FC236}">
                <a16:creationId xmlns:a16="http://schemas.microsoft.com/office/drawing/2014/main" id="{4F12E6AA-A4CD-48A0-9910-63193ADC7D27}"/>
              </a:ext>
            </a:extLst>
          </p:cNvPr>
          <p:cNvSpPr/>
          <p:nvPr/>
        </p:nvSpPr>
        <p:spPr>
          <a:xfrm>
            <a:off x="0" y="6832600"/>
            <a:ext cx="11229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311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Uneven Performance</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accent2"/>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20" name="TextBox 19">
            <a:extLst>
              <a:ext uri="{FF2B5EF4-FFF2-40B4-BE49-F238E27FC236}">
                <a16:creationId xmlns:a16="http://schemas.microsoft.com/office/drawing/2014/main" id="{DF76DC0A-1C97-4BC9-97C3-DADC4DD9760D}"/>
              </a:ext>
            </a:extLst>
          </p:cNvPr>
          <p:cNvSpPr txBox="1"/>
          <p:nvPr/>
        </p:nvSpPr>
        <p:spPr>
          <a:xfrm>
            <a:off x="991042" y="5470451"/>
            <a:ext cx="9525887" cy="646331"/>
          </a:xfrm>
          <a:prstGeom prst="rect">
            <a:avLst/>
          </a:prstGeom>
          <a:noFill/>
        </p:spPr>
        <p:txBody>
          <a:bodyPr wrap="square" rtlCol="0">
            <a:spAutoFit/>
          </a:bodyPr>
          <a:lstStyle/>
          <a:p>
            <a:pPr algn="ctr"/>
            <a:r>
              <a:rPr lang="en-CA" dirty="0"/>
              <a:t>queue-a:   20 msg/sec</a:t>
            </a:r>
          </a:p>
          <a:p>
            <a:pPr algn="ctr"/>
            <a:r>
              <a:rPr lang="en-CA" dirty="0"/>
              <a:t>queue-c: 200 msg/sec</a:t>
            </a:r>
          </a:p>
        </p:txBody>
      </p:sp>
      <p:sp>
        <p:nvSpPr>
          <p:cNvPr id="11" name="PB">
            <a:extLst>
              <a:ext uri="{FF2B5EF4-FFF2-40B4-BE49-F238E27FC236}">
                <a16:creationId xmlns:a16="http://schemas.microsoft.com/office/drawing/2014/main" id="{7EF3976E-E603-47C2-A075-F51B14031301}"/>
              </a:ext>
            </a:extLst>
          </p:cNvPr>
          <p:cNvSpPr/>
          <p:nvPr/>
        </p:nvSpPr>
        <p:spPr>
          <a:xfrm>
            <a:off x="0" y="6832600"/>
            <a:ext cx="1133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49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Noisy Neighbour Effect</a:t>
            </a:r>
          </a:p>
        </p:txBody>
      </p:sp>
      <p:sp>
        <p:nvSpPr>
          <p:cNvPr id="12" name="Rectangle 11">
            <a:extLst>
              <a:ext uri="{FF2B5EF4-FFF2-40B4-BE49-F238E27FC236}">
                <a16:creationId xmlns:a16="http://schemas.microsoft.com/office/drawing/2014/main" id="{FBDE7C52-292E-4556-BAA0-1354F02AF4A0}"/>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5" name="TextBox 14">
            <a:extLst>
              <a:ext uri="{FF2B5EF4-FFF2-40B4-BE49-F238E27FC236}">
                <a16:creationId xmlns:a16="http://schemas.microsoft.com/office/drawing/2014/main" id="{4391922B-1062-4B43-934C-E2429EACC1ED}"/>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6" name="Rectangle 15">
            <a:extLst>
              <a:ext uri="{FF2B5EF4-FFF2-40B4-BE49-F238E27FC236}">
                <a16:creationId xmlns:a16="http://schemas.microsoft.com/office/drawing/2014/main" id="{15ACEB78-F71A-4B91-8E96-C8E2828B98D5}"/>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7" name="Rectangle 16">
            <a:extLst>
              <a:ext uri="{FF2B5EF4-FFF2-40B4-BE49-F238E27FC236}">
                <a16:creationId xmlns:a16="http://schemas.microsoft.com/office/drawing/2014/main" id="{3E820AB4-C1FC-4622-9280-DF3AEA372AEF}"/>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5C539458-FE30-49C3-B979-5DFE4879E92F}"/>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9" name="Rectangle 18">
            <a:extLst>
              <a:ext uri="{FF2B5EF4-FFF2-40B4-BE49-F238E27FC236}">
                <a16:creationId xmlns:a16="http://schemas.microsoft.com/office/drawing/2014/main" id="{798047D6-4290-4F95-8F4F-98719A50279D}"/>
              </a:ext>
            </a:extLst>
          </p:cNvPr>
          <p:cNvSpPr/>
          <p:nvPr/>
        </p:nvSpPr>
        <p:spPr>
          <a:xfrm>
            <a:off x="4240176" y="2330441"/>
            <a:ext cx="2599660" cy="2583711"/>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20" name="TextBox 19">
            <a:extLst>
              <a:ext uri="{FF2B5EF4-FFF2-40B4-BE49-F238E27FC236}">
                <a16:creationId xmlns:a16="http://schemas.microsoft.com/office/drawing/2014/main" id="{64304EAC-F6D4-4EFF-A145-2A78A3AD8D62}"/>
              </a:ext>
            </a:extLst>
          </p:cNvPr>
          <p:cNvSpPr txBox="1"/>
          <p:nvPr/>
        </p:nvSpPr>
        <p:spPr>
          <a:xfrm>
            <a:off x="4455485" y="2831098"/>
            <a:ext cx="2169042" cy="923330"/>
          </a:xfrm>
          <a:prstGeom prst="rect">
            <a:avLst/>
          </a:prstGeom>
          <a:noFill/>
          <a:ln>
            <a:solidFill>
              <a:srgbClr val="FF0000"/>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21" name="Rectangle 20">
            <a:extLst>
              <a:ext uri="{FF2B5EF4-FFF2-40B4-BE49-F238E27FC236}">
                <a16:creationId xmlns:a16="http://schemas.microsoft.com/office/drawing/2014/main" id="{1811D7EF-E335-4DD3-BC13-7FAB76CBAFC3}"/>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026" name="Picture 2" descr="Fire on Apple iOS 13.3">
            <a:extLst>
              <a:ext uri="{FF2B5EF4-FFF2-40B4-BE49-F238E27FC236}">
                <a16:creationId xmlns:a16="http://schemas.microsoft.com/office/drawing/2014/main" id="{5E47549C-13C3-4079-B1C0-18FE85FE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230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18378E-F0C6-4F6E-867F-729CD3F3219C}"/>
              </a:ext>
            </a:extLst>
          </p:cNvPr>
          <p:cNvSpPr txBox="1"/>
          <p:nvPr/>
        </p:nvSpPr>
        <p:spPr>
          <a:xfrm>
            <a:off x="991043" y="5582093"/>
            <a:ext cx="9525887" cy="646331"/>
          </a:xfrm>
          <a:prstGeom prst="rect">
            <a:avLst/>
          </a:prstGeom>
          <a:noFill/>
        </p:spPr>
        <p:txBody>
          <a:bodyPr wrap="square" rtlCol="0">
            <a:spAutoFit/>
          </a:bodyPr>
          <a:lstStyle/>
          <a:p>
            <a:r>
              <a:rPr lang="en-US" dirty="0" err="1">
                <a:solidFill>
                  <a:schemeClr val="bg1">
                    <a:lumMod val="50000"/>
                  </a:schemeClr>
                </a:solidFill>
              </a:rPr>
              <a:t>ServiceBusFailureReason.</a:t>
            </a:r>
            <a:r>
              <a:rPr lang="en-US" dirty="0" err="1">
                <a:solidFill>
                  <a:srgbClr val="FF0000"/>
                </a:solidFill>
              </a:rPr>
              <a:t>ServiceBusy</a:t>
            </a:r>
            <a:r>
              <a:rPr lang="en-US" dirty="0"/>
              <a:t>: The request was terminated because the entity is being throttled. Please wait 10 seconds and try again</a:t>
            </a:r>
            <a:endParaRPr lang="en-CA" dirty="0"/>
          </a:p>
        </p:txBody>
      </p:sp>
      <p:sp>
        <p:nvSpPr>
          <p:cNvPr id="11" name="PB">
            <a:extLst>
              <a:ext uri="{FF2B5EF4-FFF2-40B4-BE49-F238E27FC236}">
                <a16:creationId xmlns:a16="http://schemas.microsoft.com/office/drawing/2014/main" id="{EC4B5632-D578-42EF-B54D-03F85B1DAF40}"/>
              </a:ext>
            </a:extLst>
          </p:cNvPr>
          <p:cNvSpPr/>
          <p:nvPr/>
        </p:nvSpPr>
        <p:spPr>
          <a:xfrm>
            <a:off x="0" y="6832600"/>
            <a:ext cx="1144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55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Credits System</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2" name="Picture 2" descr="Fire on Apple iOS 13.3">
            <a:extLst>
              <a:ext uri="{FF2B5EF4-FFF2-40B4-BE49-F238E27FC236}">
                <a16:creationId xmlns:a16="http://schemas.microsoft.com/office/drawing/2014/main" id="{7A38A7D2-9381-4814-AB86-CF5FB12A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798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37B44-3BD7-4B86-A343-CAE9D2C5B45C}"/>
              </a:ext>
            </a:extLst>
          </p:cNvPr>
          <p:cNvSpPr txBox="1"/>
          <p:nvPr/>
        </p:nvSpPr>
        <p:spPr>
          <a:xfrm>
            <a:off x="991042" y="5470451"/>
            <a:ext cx="9525887" cy="646331"/>
          </a:xfrm>
          <a:prstGeom prst="rect">
            <a:avLst/>
          </a:prstGeom>
          <a:noFill/>
        </p:spPr>
        <p:txBody>
          <a:bodyPr wrap="square" rtlCol="0">
            <a:spAutoFit/>
          </a:bodyPr>
          <a:lstStyle/>
          <a:p>
            <a:pPr algn="ctr"/>
            <a:r>
              <a:rPr lang="en-CA" dirty="0"/>
              <a:t>Namespace A: 1000 credits</a:t>
            </a:r>
          </a:p>
          <a:p>
            <a:pPr algn="ctr"/>
            <a:r>
              <a:rPr lang="en-CA" dirty="0"/>
              <a:t>Namespace B: 1000 credits</a:t>
            </a:r>
          </a:p>
        </p:txBody>
      </p:sp>
      <p:sp>
        <p:nvSpPr>
          <p:cNvPr id="20" name="TextBox 19">
            <a:extLst>
              <a:ext uri="{FF2B5EF4-FFF2-40B4-BE49-F238E27FC236}">
                <a16:creationId xmlns:a16="http://schemas.microsoft.com/office/drawing/2014/main" id="{B198F87C-EA3B-488D-AF9B-6221DA90A8D4}"/>
              </a:ext>
            </a:extLst>
          </p:cNvPr>
          <p:cNvSpPr txBox="1"/>
          <p:nvPr/>
        </p:nvSpPr>
        <p:spPr>
          <a:xfrm>
            <a:off x="991041" y="5480894"/>
            <a:ext cx="9525887" cy="646331"/>
          </a:xfrm>
          <a:prstGeom prst="rect">
            <a:avLst/>
          </a:prstGeom>
          <a:noFill/>
        </p:spPr>
        <p:txBody>
          <a:bodyPr wrap="square" rtlCol="0">
            <a:spAutoFit/>
          </a:bodyPr>
          <a:lstStyle/>
          <a:p>
            <a:pPr algn="ctr"/>
            <a:r>
              <a:rPr lang="en-CA" dirty="0"/>
              <a:t>Namespace A: 1000 credits</a:t>
            </a:r>
          </a:p>
          <a:p>
            <a:pPr algn="ctr"/>
            <a:r>
              <a:rPr lang="en-CA" dirty="0"/>
              <a:t>Namespace B:       0 credits</a:t>
            </a:r>
          </a:p>
        </p:txBody>
      </p:sp>
      <p:sp>
        <p:nvSpPr>
          <p:cNvPr id="21" name="PB">
            <a:extLst>
              <a:ext uri="{FF2B5EF4-FFF2-40B4-BE49-F238E27FC236}">
                <a16:creationId xmlns:a16="http://schemas.microsoft.com/office/drawing/2014/main" id="{C1D58BEC-F577-473D-A781-1AADC3C2FC0D}"/>
              </a:ext>
            </a:extLst>
          </p:cNvPr>
          <p:cNvSpPr/>
          <p:nvPr/>
        </p:nvSpPr>
        <p:spPr>
          <a:xfrm>
            <a:off x="0" y="6832600"/>
            <a:ext cx="1155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55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pPr algn="ctr"/>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dirty="0"/>
              <a:t>100MB message size</a:t>
            </a:r>
          </a:p>
          <a:p>
            <a:r>
              <a:rPr lang="en-CA" dirty="0"/>
              <a:t>Dedicated resources</a:t>
            </a:r>
          </a:p>
          <a:p>
            <a:r>
              <a:rPr lang="en-CA" dirty="0"/>
              <a:t>Predictable throughput</a:t>
            </a:r>
          </a:p>
          <a:p>
            <a:r>
              <a:rPr lang="en-CA" dirty="0"/>
              <a:t>Scale up/down in MUs</a:t>
            </a:r>
          </a:p>
          <a:p>
            <a:r>
              <a:rPr lang="en-CA" dirty="0"/>
              <a:t>Geo-DR</a:t>
            </a:r>
          </a:p>
          <a:p>
            <a:r>
              <a:rPr lang="en-CA" dirty="0"/>
              <a:t>Azure Availability Zones</a:t>
            </a:r>
          </a:p>
          <a:p>
            <a:r>
              <a:rPr lang="en-CA" dirty="0"/>
              <a:t>VNET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90" y="4519935"/>
            <a:ext cx="2957117" cy="222206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CB8238F8-43FD-4DA3-95CC-E819D531BAAE}"/>
              </a:ext>
            </a:extLst>
          </p:cNvPr>
          <p:cNvSpPr/>
          <p:nvPr/>
        </p:nvSpPr>
        <p:spPr>
          <a:xfrm>
            <a:off x="0" y="6832600"/>
            <a:ext cx="1165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10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B32BF5C5-5530-4D90-A778-03CAECFF81CC}"/>
              </a:ext>
            </a:extLst>
          </p:cNvPr>
          <p:cNvSpPr/>
          <p:nvPr/>
        </p:nvSpPr>
        <p:spPr>
          <a:xfrm>
            <a:off x="0" y="6832600"/>
            <a:ext cx="117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064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2B48317-EE0C-4856-B21B-66C63B94E5E0}"/>
              </a:ext>
            </a:extLst>
          </p:cNvPr>
          <p:cNvSpPr/>
          <p:nvPr/>
        </p:nvSpPr>
        <p:spPr>
          <a:xfrm>
            <a:off x="0" y="6832600"/>
            <a:ext cx="1176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6663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BE">
            <a:extLst>
              <a:ext uri="{FF2B5EF4-FFF2-40B4-BE49-F238E27FC236}">
                <a16:creationId xmlns:a16="http://schemas.microsoft.com/office/drawing/2014/main" id="{B6DFE818-DF70-4F77-9212-C9D56FF6078D}"/>
              </a:ext>
            </a:extLst>
          </p:cNvPr>
          <p:cNvPicPr>
            <a:picLocks noChangeAspect="1"/>
          </p:cNvPicPr>
          <p:nvPr/>
        </p:nvPicPr>
        <p:blipFill>
          <a:blip r:embed="rId5"/>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Serverless360"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ortal">
            <a:extLst>
              <a:ext uri="{FF2B5EF4-FFF2-40B4-BE49-F238E27FC236}">
                <a16:creationId xmlns:a16="http://schemas.microsoft.com/office/drawing/2014/main" id="{8450E72C-3037-412D-842D-458CC09682D9}"/>
              </a:ext>
            </a:extLst>
          </p:cNvPr>
          <p:cNvPicPr>
            <a:picLocks noChangeAspect="1"/>
          </p:cNvPicPr>
          <p:nvPr/>
        </p:nvPicPr>
        <p:blipFill>
          <a:blip r:embed="rId7"/>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SBE Portal">
            <a:hlinkClick r:id="" action="ppaction://media"/>
            <a:extLst>
              <a:ext uri="{FF2B5EF4-FFF2-40B4-BE49-F238E27FC236}">
                <a16:creationId xmlns:a16="http://schemas.microsoft.com/office/drawing/2014/main" id="{AF43580E-45B7-4E78-A8EC-5FDCDCE38D4C}"/>
              </a:ext>
            </a:extLst>
          </p:cNvPr>
          <p:cNvPicPr>
            <a:picLocks noChangeAspect="1"/>
          </p:cNvPicPr>
          <p:nvPr>
            <a:videoFile r:link="rId1"/>
            <p:extLst>
              <p:ext uri="{DAA4B4D4-6D71-4841-9C94-3DE7FCFB9230}">
                <p14:media xmlns:p14="http://schemas.microsoft.com/office/powerpoint/2010/main" r:embed="rId2">
                  <p14:trim end="13212.4716"/>
                </p14:media>
              </p:ext>
            </p:extLst>
          </p:nvPr>
        </p:nvPicPr>
        <p:blipFill>
          <a:blip r:embed="rId8"/>
          <a:stretch>
            <a:fillRect/>
          </a:stretch>
        </p:blipFill>
        <p:spPr>
          <a:xfrm>
            <a:off x="0" y="-1"/>
            <a:ext cx="12192000" cy="7195279"/>
          </a:xfrm>
          <a:prstGeom prst="rect">
            <a:avLst/>
          </a:prstGeom>
        </p:spPr>
      </p:pic>
      <p:sp>
        <p:nvSpPr>
          <p:cNvPr id="13" name="PB">
            <a:extLst>
              <a:ext uri="{FF2B5EF4-FFF2-40B4-BE49-F238E27FC236}">
                <a16:creationId xmlns:a16="http://schemas.microsoft.com/office/drawing/2014/main" id="{6DB7EFDA-431E-4011-8779-152C9DEC9559}"/>
              </a:ext>
            </a:extLst>
          </p:cNvPr>
          <p:cNvSpPr/>
          <p:nvPr/>
        </p:nvSpPr>
        <p:spPr>
          <a:xfrm>
            <a:off x="0" y="6832600"/>
            <a:ext cx="1187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000" fill="hold"/>
                                        <p:tgtEl>
                                          <p:spTgt spid="3"/>
                                        </p:tgtEl>
                                      </p:cBhvr>
                                    </p:cmd>
                                  </p:childTnLst>
                                </p:cTn>
                              </p:par>
                            </p:childTnLst>
                          </p:cTn>
                        </p:par>
                        <p:par>
                          <p:cTn id="10" fill="hold">
                            <p:stCondLst>
                              <p:cond delay="60000"/>
                            </p:stCondLst>
                            <p:childTnLst>
                              <p:par>
                                <p:cTn id="11" presetID="1" presetClass="exit" presetSubtype="0" fill="hold" nodeType="afterEffect">
                                  <p:stCondLst>
                                    <p:cond delay="0"/>
                                  </p:stCondLst>
                                  <p:childTnLst>
                                    <p:set>
                                      <p:cBhvr>
                                        <p:cTn id="12" dur="1" fill="hold">
                                          <p:stCondLst>
                                            <p:cond delay="0"/>
                                          </p:stCondLst>
                                        </p:cTn>
                                        <p:tgtEl>
                                          <p:spTgt spid="3"/>
                                        </p:tgtEl>
                                        <p:attrNameLst>
                                          <p:attrName>style.visibility</p:attrName>
                                        </p:attrNameLst>
                                      </p:cBhvr>
                                      <p:to>
                                        <p:strVal val="hidden"/>
                                      </p:to>
                                    </p:set>
                                    <p:cmd type="call" cmd="stop">
                                      <p:cBhvr>
                                        <p:cTn id="13" dur="1">
                                          <p:stCondLst>
                                            <p:cond delay="0"/>
                                          </p:stCondLst>
                                        </p:cTn>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B">
            <a:extLst>
              <a:ext uri="{FF2B5EF4-FFF2-40B4-BE49-F238E27FC236}">
                <a16:creationId xmlns:a16="http://schemas.microsoft.com/office/drawing/2014/main" id="{BF7404F6-B309-45B4-AE47-E97B4703430D}"/>
              </a:ext>
            </a:extLst>
          </p:cNvPr>
          <p:cNvSpPr/>
          <p:nvPr/>
        </p:nvSpPr>
        <p:spPr>
          <a:xfrm>
            <a:off x="0" y="6832600"/>
            <a:ext cx="1197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
        <p:nvSpPr>
          <p:cNvPr id="11" name="PB">
            <a:extLst>
              <a:ext uri="{FF2B5EF4-FFF2-40B4-BE49-F238E27FC236}">
                <a16:creationId xmlns:a16="http://schemas.microsoft.com/office/drawing/2014/main" id="{FA95A7C4-E6EC-464F-A139-303BDC0B6E3F}"/>
              </a:ext>
            </a:extLst>
          </p:cNvPr>
          <p:cNvSpPr/>
          <p:nvPr/>
        </p:nvSpPr>
        <p:spPr>
          <a:xfrm>
            <a:off x="0" y="6832600"/>
            <a:ext cx="12085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1429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
        <p:nvSpPr>
          <p:cNvPr id="13" name="PB">
            <a:extLst>
              <a:ext uri="{FF2B5EF4-FFF2-40B4-BE49-F238E27FC236}">
                <a16:creationId xmlns:a16="http://schemas.microsoft.com/office/drawing/2014/main" id="{417C33F9-DEF6-476F-B2CC-4F9E929D317D}"/>
              </a:ext>
            </a:extLst>
          </p:cNvPr>
          <p:cNvSpPr/>
          <p:nvPr/>
        </p:nvSpPr>
        <p:spPr>
          <a:xfrm>
            <a:off x="0" y="6832600"/>
            <a:ext cx="1219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
        <p:nvSpPr>
          <p:cNvPr id="13" name="PB">
            <a:extLst>
              <a:ext uri="{FF2B5EF4-FFF2-40B4-BE49-F238E27FC236}">
                <a16:creationId xmlns:a16="http://schemas.microsoft.com/office/drawing/2014/main" id="{145FC58D-86CA-4844-89D9-49905CD3AA3C}"/>
              </a:ext>
            </a:extLst>
          </p:cNvPr>
          <p:cNvSpPr/>
          <p:nvPr/>
        </p:nvSpPr>
        <p:spPr>
          <a:xfrm>
            <a:off x="0" y="6832600"/>
            <a:ext cx="128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233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8532E11-9976-4EB9-832B-EA98AD221FC1}"/>
              </a:ext>
            </a:extLst>
          </p:cNvPr>
          <p:cNvSpPr/>
          <p:nvPr/>
        </p:nvSpPr>
        <p:spPr>
          <a:xfrm>
            <a:off x="0" y="6832600"/>
            <a:ext cx="139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1895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Azure.Messaging.ServiceBus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3"/>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F394F884-8892-4635-A136-87D2DDB51118}"/>
              </a:ext>
            </a:extLst>
          </p:cNvPr>
          <p:cNvPicPr>
            <a:picLocks noChangeAspect="1"/>
          </p:cNvPicPr>
          <p:nvPr/>
        </p:nvPicPr>
        <p:blipFill>
          <a:blip r:embed="rId4"/>
          <a:stretch>
            <a:fillRect/>
          </a:stretch>
        </p:blipFill>
        <p:spPr>
          <a:xfrm>
            <a:off x="6444916" y="1605600"/>
            <a:ext cx="5144257" cy="139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B8AE3161-0E89-4A62-AF82-0CC5903843D5}"/>
              </a:ext>
            </a:extLst>
          </p:cNvPr>
          <p:cNvSpPr/>
          <p:nvPr/>
        </p:nvSpPr>
        <p:spPr>
          <a:xfrm>
            <a:off x="0" y="6832600"/>
            <a:ext cx="149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61DC6-919F-44EE-9A7C-70D5D3527307}"/>
              </a:ext>
            </a:extLst>
          </p:cNvPr>
          <p:cNvPicPr>
            <a:picLocks noChangeAspect="1"/>
          </p:cNvPicPr>
          <p:nvPr/>
        </p:nvPicPr>
        <p:blipFill>
          <a:blip r:embed="rId2"/>
          <a:stretch>
            <a:fillRect/>
          </a:stretch>
        </p:blipFill>
        <p:spPr>
          <a:xfrm>
            <a:off x="999816" y="1690688"/>
            <a:ext cx="10388073" cy="3207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8B58286E-67FE-45AD-A32C-ABAA98AAE75A}"/>
              </a:ext>
            </a:extLst>
          </p:cNvPr>
          <p:cNvSpPr>
            <a:spLocks noGrp="1"/>
          </p:cNvSpPr>
          <p:nvPr>
            <p:ph type="title"/>
          </p:nvPr>
        </p:nvSpPr>
        <p:spPr>
          <a:xfrm>
            <a:off x="838200" y="365125"/>
            <a:ext cx="10515600" cy="1325563"/>
          </a:xfrm>
        </p:spPr>
        <p:txBody>
          <a:bodyPr/>
          <a:lstStyle/>
          <a:p>
            <a:r>
              <a:rPr lang="en-CA" dirty="0"/>
              <a:t>Connection Options</a:t>
            </a:r>
          </a:p>
        </p:txBody>
      </p:sp>
      <p:sp>
        <p:nvSpPr>
          <p:cNvPr id="11" name="PB">
            <a:extLst>
              <a:ext uri="{FF2B5EF4-FFF2-40B4-BE49-F238E27FC236}">
                <a16:creationId xmlns:a16="http://schemas.microsoft.com/office/drawing/2014/main" id="{35CC6CE0-D75F-42C0-826D-1F6BB1D1AB02}"/>
              </a:ext>
            </a:extLst>
          </p:cNvPr>
          <p:cNvSpPr/>
          <p:nvPr/>
        </p:nvSpPr>
        <p:spPr>
          <a:xfrm>
            <a:off x="0" y="6832600"/>
            <a:ext cx="160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738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7AA2929-27BF-4A65-8FF3-88BEE650A969}"/>
              </a:ext>
            </a:extLst>
          </p:cNvPr>
          <p:cNvSpPr/>
          <p:nvPr/>
        </p:nvSpPr>
        <p:spPr>
          <a:xfrm>
            <a:off x="0" y="6832600"/>
            <a:ext cx="171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357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pic>
        <p:nvPicPr>
          <p:cNvPr id="18" name="Picture 17">
            <a:extLst>
              <a:ext uri="{FF2B5EF4-FFF2-40B4-BE49-F238E27FC236}">
                <a16:creationId xmlns:a16="http://schemas.microsoft.com/office/drawing/2014/main" id="{F224971A-3E29-455E-B762-357A2356096D}"/>
              </a:ext>
            </a:extLst>
          </p:cNvPr>
          <p:cNvPicPr>
            <a:picLocks noChangeAspect="1"/>
          </p:cNvPicPr>
          <p:nvPr/>
        </p:nvPicPr>
        <p:blipFill>
          <a:blip r:embed="rId2"/>
          <a:stretch>
            <a:fillRect/>
          </a:stretch>
        </p:blipFill>
        <p:spPr>
          <a:xfrm>
            <a:off x="870857" y="1428643"/>
            <a:ext cx="8168640" cy="424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9B091925-144A-4F43-879B-98A024EF8E71}"/>
              </a:ext>
            </a:extLst>
          </p:cNvPr>
          <p:cNvPicPr>
            <a:picLocks noChangeAspect="1"/>
          </p:cNvPicPr>
          <p:nvPr/>
        </p:nvPicPr>
        <p:blipFill>
          <a:blip r:embed="rId3"/>
          <a:stretch>
            <a:fillRect/>
          </a:stretch>
        </p:blipFill>
        <p:spPr>
          <a:xfrm>
            <a:off x="870857" y="2224789"/>
            <a:ext cx="8330417" cy="3317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PB">
            <a:extLst>
              <a:ext uri="{FF2B5EF4-FFF2-40B4-BE49-F238E27FC236}">
                <a16:creationId xmlns:a16="http://schemas.microsoft.com/office/drawing/2014/main" id="{F8659130-AD11-468D-9EF7-B3F95BB502F4}"/>
              </a:ext>
            </a:extLst>
          </p:cNvPr>
          <p:cNvSpPr/>
          <p:nvPr/>
        </p:nvSpPr>
        <p:spPr>
          <a:xfrm>
            <a:off x="0" y="6832600"/>
            <a:ext cx="181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A254DC0A-9C4F-403E-9B5D-27517576FE8F}"/>
              </a:ext>
            </a:extLst>
          </p:cNvPr>
          <p:cNvSpPr/>
          <p:nvPr/>
        </p:nvSpPr>
        <p:spPr>
          <a:xfrm>
            <a:off x="0" y="6832600"/>
            <a:ext cx="1925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04E091D9-FFF4-467A-86A1-74A671940EA5}"/>
              </a:ext>
            </a:extLst>
          </p:cNvPr>
          <p:cNvSpPr/>
          <p:nvPr/>
        </p:nvSpPr>
        <p:spPr>
          <a:xfrm>
            <a:off x="0" y="6832600"/>
            <a:ext cx="203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10;&#10;Description automatically generated with low confidence">
            <a:extLst>
              <a:ext uri="{FF2B5EF4-FFF2-40B4-BE49-F238E27FC236}">
                <a16:creationId xmlns:a16="http://schemas.microsoft.com/office/drawing/2014/main" id="{C0A9C1C7-2E1D-4272-94ED-F9AAEC9B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056" y="1143000"/>
            <a:ext cx="7620000" cy="5715000"/>
          </a:xfrm>
          <a:prstGeom prst="rect">
            <a:avLst/>
          </a:prstGeom>
        </p:spPr>
      </p:pic>
      <p:sp>
        <p:nvSpPr>
          <p:cNvPr id="7" name="Speech Bubble: Rectangle with Corners Rounded 6">
            <a:extLst>
              <a:ext uri="{FF2B5EF4-FFF2-40B4-BE49-F238E27FC236}">
                <a16:creationId xmlns:a16="http://schemas.microsoft.com/office/drawing/2014/main" id="{C6680391-6ECD-4CE9-B861-4F7A09338F05}"/>
              </a:ext>
            </a:extLst>
          </p:cNvPr>
          <p:cNvSpPr/>
          <p:nvPr/>
        </p:nvSpPr>
        <p:spPr>
          <a:xfrm>
            <a:off x="6012873" y="900545"/>
            <a:ext cx="5708072" cy="3345873"/>
          </a:xfrm>
          <a:prstGeom prst="wedgeRoundRectCallout">
            <a:avLst>
              <a:gd name="adj1" fmla="val -90218"/>
              <a:gd name="adj2" fmla="val 4987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CA" sz="2800" dirty="0"/>
              <a:t>Consulting Solutions Architect </a:t>
            </a:r>
          </a:p>
          <a:p>
            <a:pPr marL="285750" indent="-285750">
              <a:buFont typeface="Arial" panose="020B0604020202020204" pitchFamily="34" charset="0"/>
              <a:buChar char="•"/>
            </a:pPr>
            <a:r>
              <a:rPr lang="en-CA" sz="2800" dirty="0"/>
              <a:t>Contributor to the FOSS </a:t>
            </a:r>
            <a:r>
              <a:rPr lang="en-CA" sz="2800" dirty="0" err="1"/>
              <a:t>ServiceBus</a:t>
            </a:r>
            <a:r>
              <a:rPr lang="en-CA" sz="2800" dirty="0"/>
              <a:t> Explorer tool</a:t>
            </a:r>
          </a:p>
          <a:p>
            <a:pPr marL="285750" indent="-285750">
              <a:buFont typeface="Arial" panose="020B0604020202020204" pitchFamily="34" charset="0"/>
              <a:buChar char="•"/>
            </a:pPr>
            <a:r>
              <a:rPr lang="en-CA" sz="2800" dirty="0"/>
              <a:t>Worked on NServiceBus for Azure (Transport, hosting, persistence and Functions support)</a:t>
            </a:r>
          </a:p>
          <a:p>
            <a:pPr marL="285750" indent="-285750">
              <a:buFont typeface="Arial" panose="020B0604020202020204" pitchFamily="34" charset="0"/>
              <a:buChar char="•"/>
            </a:pPr>
            <a:r>
              <a:rPr lang="en-CA" sz="2800" dirty="0"/>
              <a:t>Azure MVP</a:t>
            </a:r>
          </a:p>
        </p:txBody>
      </p:sp>
      <p:sp>
        <p:nvSpPr>
          <p:cNvPr id="19" name="PB">
            <a:extLst>
              <a:ext uri="{FF2B5EF4-FFF2-40B4-BE49-F238E27FC236}">
                <a16:creationId xmlns:a16="http://schemas.microsoft.com/office/drawing/2014/main" id="{77281B2C-D2DA-4173-82E4-1CEBB9926D44}"/>
              </a:ext>
            </a:extLst>
          </p:cNvPr>
          <p:cNvSpPr/>
          <p:nvPr/>
        </p:nvSpPr>
        <p:spPr>
          <a:xfrm>
            <a:off x="0" y="6832600"/>
            <a:ext cx="21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17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ADCBE52D-E568-4C6D-89B0-DE9709DD9FEF}"/>
              </a:ext>
            </a:extLst>
          </p:cNvPr>
          <p:cNvSpPr/>
          <p:nvPr/>
        </p:nvSpPr>
        <p:spPr>
          <a:xfrm>
            <a:off x="0" y="6832600"/>
            <a:ext cx="2138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
        <p:nvSpPr>
          <p:cNvPr id="11" name="PB">
            <a:extLst>
              <a:ext uri="{FF2B5EF4-FFF2-40B4-BE49-F238E27FC236}">
                <a16:creationId xmlns:a16="http://schemas.microsoft.com/office/drawing/2014/main" id="{69784260-B979-42AD-A68F-6846F1A2D760}"/>
              </a:ext>
            </a:extLst>
          </p:cNvPr>
          <p:cNvSpPr/>
          <p:nvPr/>
        </p:nvSpPr>
        <p:spPr>
          <a:xfrm>
            <a:off x="0" y="6832600"/>
            <a:ext cx="2245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175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ServiceBusProcessor</a:t>
            </a:r>
            <a:r>
              <a:rPr lang="en-CA" sz="2000" dirty="0">
                <a:solidFill>
                  <a:schemeClr val="bg1">
                    <a:lumMod val="50000"/>
                  </a:schemeClr>
                </a:solidFill>
              </a:rPr>
              <a:t> </a:t>
            </a: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None/>
            </a:pPr>
            <a:r>
              <a:rPr lang="en-CA" sz="2000" dirty="0" err="1">
                <a:solidFill>
                  <a:schemeClr val="bg1">
                    <a:lumMod val="50000"/>
                  </a:schemeClr>
                </a:solidFill>
              </a:rPr>
              <a:t>ServiceBusReceiver</a:t>
            </a:r>
            <a:endParaRPr lang="en-CA" sz="2000" dirty="0">
              <a:solidFill>
                <a:schemeClr val="bg1">
                  <a:lumMod val="50000"/>
                </a:schemeClr>
              </a:solidFill>
            </a:endParaRPr>
          </a:p>
        </p:txBody>
      </p:sp>
      <p:pic>
        <p:nvPicPr>
          <p:cNvPr id="9" name="Picture 8">
            <a:extLst>
              <a:ext uri="{FF2B5EF4-FFF2-40B4-BE49-F238E27FC236}">
                <a16:creationId xmlns:a16="http://schemas.microsoft.com/office/drawing/2014/main" id="{A9A459CF-556D-40EB-B310-7A0799E3B7A6}"/>
              </a:ext>
            </a:extLst>
          </p:cNvPr>
          <p:cNvPicPr>
            <a:picLocks noChangeAspect="1"/>
          </p:cNvPicPr>
          <p:nvPr/>
        </p:nvPicPr>
        <p:blipFill>
          <a:blip r:embed="rId3"/>
          <a:stretch>
            <a:fillRect/>
          </a:stretch>
        </p:blipFill>
        <p:spPr>
          <a:xfrm>
            <a:off x="6444916" y="1964285"/>
            <a:ext cx="5151031" cy="84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230D849-B076-4761-AADC-B7DF88776D4D}"/>
              </a:ext>
            </a:extLst>
          </p:cNvPr>
          <p:cNvPicPr>
            <a:picLocks noChangeAspect="1"/>
          </p:cNvPicPr>
          <p:nvPr/>
        </p:nvPicPr>
        <p:blipFill>
          <a:blip r:embed="rId4"/>
          <a:stretch>
            <a:fillRect/>
          </a:stretch>
        </p:blipFill>
        <p:spPr>
          <a:xfrm>
            <a:off x="700996" y="1964285"/>
            <a:ext cx="5591431" cy="82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6E8731D-4DF6-4A9F-8430-EBF4CCB2B5D1}"/>
              </a:ext>
            </a:extLst>
          </p:cNvPr>
          <p:cNvSpPr/>
          <p:nvPr/>
        </p:nvSpPr>
        <p:spPr>
          <a:xfrm>
            <a:off x="0" y="6832600"/>
            <a:ext cx="2352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7" name="Picture 6">
            <a:extLst>
              <a:ext uri="{FF2B5EF4-FFF2-40B4-BE49-F238E27FC236}">
                <a16:creationId xmlns:a16="http://schemas.microsoft.com/office/drawing/2014/main" id="{DFC4FF42-5460-4DF5-9FB2-E78A1E610193}"/>
              </a:ext>
            </a:extLst>
          </p:cNvPr>
          <p:cNvPicPr>
            <a:picLocks noChangeAspect="1"/>
          </p:cNvPicPr>
          <p:nvPr/>
        </p:nvPicPr>
        <p:blipFill>
          <a:blip r:embed="rId3"/>
          <a:stretch>
            <a:fillRect/>
          </a:stretch>
        </p:blipFill>
        <p:spPr>
          <a:xfrm>
            <a:off x="838200" y="1237492"/>
            <a:ext cx="8637611" cy="5491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A3D6E607-0417-45DD-8524-AF4E956C57DE}"/>
              </a:ext>
            </a:extLst>
          </p:cNvPr>
          <p:cNvSpPr/>
          <p:nvPr/>
        </p:nvSpPr>
        <p:spPr>
          <a:xfrm>
            <a:off x="0" y="6832600"/>
            <a:ext cx="2459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064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
            <a:hlinkClick r:id="" action="ppaction://media"/>
            <a:extLst>
              <a:ext uri="{FF2B5EF4-FFF2-40B4-BE49-F238E27FC236}">
                <a16:creationId xmlns:a16="http://schemas.microsoft.com/office/drawing/2014/main" id="{567AA286-EBD4-41CD-9FEA-EFB4B70E9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7688" cy="6858000"/>
          </a:xfrm>
          <a:prstGeom prst="rect">
            <a:avLst/>
          </a:prstGeom>
        </p:spPr>
      </p:pic>
      <p:sp>
        <p:nvSpPr>
          <p:cNvPr id="10" name="PB">
            <a:extLst>
              <a:ext uri="{FF2B5EF4-FFF2-40B4-BE49-F238E27FC236}">
                <a16:creationId xmlns:a16="http://schemas.microsoft.com/office/drawing/2014/main" id="{50BEA702-EB99-4433-9176-598D3DB67DE8}"/>
              </a:ext>
            </a:extLst>
          </p:cNvPr>
          <p:cNvSpPr/>
          <p:nvPr/>
        </p:nvSpPr>
        <p:spPr>
          <a:xfrm>
            <a:off x="0" y="6832600"/>
            <a:ext cx="2566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exception">
            <a:hlinkClick r:id="" action="ppaction://media"/>
            <a:extLst>
              <a:ext uri="{FF2B5EF4-FFF2-40B4-BE49-F238E27FC236}">
                <a16:creationId xmlns:a16="http://schemas.microsoft.com/office/drawing/2014/main" id="{7850647B-CDAC-4C5A-AA87-36D9C570FB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66185"/>
          </a:xfrm>
          <a:prstGeom prst="rect">
            <a:avLst/>
          </a:prstGeom>
        </p:spPr>
      </p:pic>
      <p:sp>
        <p:nvSpPr>
          <p:cNvPr id="10" name="PB">
            <a:extLst>
              <a:ext uri="{FF2B5EF4-FFF2-40B4-BE49-F238E27FC236}">
                <a16:creationId xmlns:a16="http://schemas.microsoft.com/office/drawing/2014/main" id="{533819A2-5E64-4053-A5EE-5B087C4E3CD6}"/>
              </a:ext>
            </a:extLst>
          </p:cNvPr>
          <p:cNvSpPr/>
          <p:nvPr/>
        </p:nvSpPr>
        <p:spPr>
          <a:xfrm>
            <a:off x="0" y="6832600"/>
            <a:ext cx="2673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BC9A-3DCA-41C1-BA12-8C5B53C1CE4F}"/>
              </a:ext>
            </a:extLst>
          </p:cNvPr>
          <p:cNvSpPr>
            <a:spLocks noGrp="1"/>
          </p:cNvSpPr>
          <p:nvPr>
            <p:ph type="title"/>
          </p:nvPr>
        </p:nvSpPr>
        <p:spPr/>
        <p:txBody>
          <a:bodyPr/>
          <a:lstStyle/>
          <a:p>
            <a:r>
              <a:rPr lang="en-CA" dirty="0"/>
              <a:t>You’d think…</a:t>
            </a:r>
          </a:p>
        </p:txBody>
      </p:sp>
      <p:pic>
        <p:nvPicPr>
          <p:cNvPr id="4" name="Picture 3">
            <a:extLst>
              <a:ext uri="{FF2B5EF4-FFF2-40B4-BE49-F238E27FC236}">
                <a16:creationId xmlns:a16="http://schemas.microsoft.com/office/drawing/2014/main" id="{E565A4EC-4F48-4B03-97B3-4895F262FF93}"/>
              </a:ext>
            </a:extLst>
          </p:cNvPr>
          <p:cNvPicPr>
            <a:picLocks noChangeAspect="1"/>
          </p:cNvPicPr>
          <p:nvPr/>
        </p:nvPicPr>
        <p:blipFill>
          <a:blip r:embed="rId3"/>
          <a:stretch>
            <a:fillRect/>
          </a:stretch>
        </p:blipFill>
        <p:spPr>
          <a:xfrm>
            <a:off x="838200" y="1690688"/>
            <a:ext cx="6716062" cy="1086002"/>
          </a:xfrm>
          <a:prstGeom prst="rect">
            <a:avLst/>
          </a:prstGeom>
        </p:spPr>
      </p:pic>
      <p:pic>
        <p:nvPicPr>
          <p:cNvPr id="6" name="Picture 5">
            <a:extLst>
              <a:ext uri="{FF2B5EF4-FFF2-40B4-BE49-F238E27FC236}">
                <a16:creationId xmlns:a16="http://schemas.microsoft.com/office/drawing/2014/main" id="{B61D0F32-CFD5-4266-8C77-BE2A35549D28}"/>
              </a:ext>
            </a:extLst>
          </p:cNvPr>
          <p:cNvPicPr>
            <a:picLocks noChangeAspect="1"/>
          </p:cNvPicPr>
          <p:nvPr/>
        </p:nvPicPr>
        <p:blipFill>
          <a:blip r:embed="rId4"/>
          <a:stretch>
            <a:fillRect/>
          </a:stretch>
        </p:blipFill>
        <p:spPr>
          <a:xfrm>
            <a:off x="838200" y="3304439"/>
            <a:ext cx="8164064" cy="1028844"/>
          </a:xfrm>
          <a:prstGeom prst="rect">
            <a:avLst/>
          </a:prstGeom>
        </p:spPr>
      </p:pic>
      <p:sp>
        <p:nvSpPr>
          <p:cNvPr id="12" name="PB">
            <a:extLst>
              <a:ext uri="{FF2B5EF4-FFF2-40B4-BE49-F238E27FC236}">
                <a16:creationId xmlns:a16="http://schemas.microsoft.com/office/drawing/2014/main" id="{E6D3AD48-CB16-43F9-A578-890B83C0E462}"/>
              </a:ext>
            </a:extLst>
          </p:cNvPr>
          <p:cNvSpPr/>
          <p:nvPr/>
        </p:nvSpPr>
        <p:spPr>
          <a:xfrm>
            <a:off x="0" y="6832600"/>
            <a:ext cx="2780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63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500ED8C1-2384-42C3-B96E-294219C6B774}"/>
              </a:ext>
            </a:extLst>
          </p:cNvPr>
          <p:cNvSpPr/>
          <p:nvPr/>
        </p:nvSpPr>
        <p:spPr>
          <a:xfrm>
            <a:off x="0" y="6832600"/>
            <a:ext cx="2887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120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dirty="0"/>
              <a:t>Connections and Connection Pooling</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
        <p:nvSpPr>
          <p:cNvPr id="11" name="PB">
            <a:extLst>
              <a:ext uri="{FF2B5EF4-FFF2-40B4-BE49-F238E27FC236}">
                <a16:creationId xmlns:a16="http://schemas.microsoft.com/office/drawing/2014/main" id="{8990F956-4C12-4B76-8CFF-D63DDF78BA9A}"/>
              </a:ext>
            </a:extLst>
          </p:cNvPr>
          <p:cNvSpPr/>
          <p:nvPr/>
        </p:nvSpPr>
        <p:spPr>
          <a:xfrm>
            <a:off x="0" y="6832600"/>
            <a:ext cx="2994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Shared Client</a:t>
            </a:r>
          </a:p>
        </p:txBody>
      </p:sp>
      <p:pic>
        <p:nvPicPr>
          <p:cNvPr id="5" name="Picture 4">
            <a:extLst>
              <a:ext uri="{FF2B5EF4-FFF2-40B4-BE49-F238E27FC236}">
                <a16:creationId xmlns:a16="http://schemas.microsoft.com/office/drawing/2014/main" id="{18CB8B18-E833-4660-96FC-00A8434B7A9B}"/>
              </a:ext>
            </a:extLst>
          </p:cNvPr>
          <p:cNvPicPr>
            <a:picLocks noChangeAspect="1"/>
          </p:cNvPicPr>
          <p:nvPr/>
        </p:nvPicPr>
        <p:blipFill>
          <a:blip r:embed="rId2"/>
          <a:stretch>
            <a:fillRect/>
          </a:stretch>
        </p:blipFill>
        <p:spPr>
          <a:xfrm>
            <a:off x="981752" y="1398706"/>
            <a:ext cx="10176381" cy="193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BEE5FD2-B065-42EE-90E0-29165FF50F72}"/>
              </a:ext>
            </a:extLst>
          </p:cNvPr>
          <p:cNvSpPr/>
          <p:nvPr/>
        </p:nvSpPr>
        <p:spPr>
          <a:xfrm>
            <a:off x="0" y="6832600"/>
            <a:ext cx="3101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360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Functions graphic - Silversands">
            <a:extLst>
              <a:ext uri="{FF2B5EF4-FFF2-40B4-BE49-F238E27FC236}">
                <a16:creationId xmlns:a16="http://schemas.microsoft.com/office/drawing/2014/main" id="{32D720FE-9C07-4556-99E4-B27888FD9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311" y="599601"/>
            <a:ext cx="2210440" cy="2048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Container Instances | Microsoft Azure">
            <a:extLst>
              <a:ext uri="{FF2B5EF4-FFF2-40B4-BE49-F238E27FC236}">
                <a16:creationId xmlns:a16="http://schemas.microsoft.com/office/drawing/2014/main" id="{6C4E7CB5-BE8D-4DB1-BA2E-3753F0A63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90" y="391905"/>
            <a:ext cx="4433453" cy="2327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 Azure AKS | Opsera Ecosystem">
            <a:extLst>
              <a:ext uri="{FF2B5EF4-FFF2-40B4-BE49-F238E27FC236}">
                <a16:creationId xmlns:a16="http://schemas.microsoft.com/office/drawing/2014/main" id="{C06134F4-DAAF-4818-9B18-05C6E5951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533" y="3784165"/>
            <a:ext cx="3140231" cy="31402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Windows VM Scale Sets Monitoring | CloudMonix">
            <a:extLst>
              <a:ext uri="{FF2B5EF4-FFF2-40B4-BE49-F238E27FC236}">
                <a16:creationId xmlns:a16="http://schemas.microsoft.com/office/drawing/2014/main" id="{697B3165-1B19-4B68-B134-8F62DB170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28" y="458919"/>
            <a:ext cx="2569028" cy="25690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Plan Tiers - NaS IT - Medium">
            <a:extLst>
              <a:ext uri="{FF2B5EF4-FFF2-40B4-BE49-F238E27FC236}">
                <a16:creationId xmlns:a16="http://schemas.microsoft.com/office/drawing/2014/main" id="{0723E059-F863-45EA-837B-E550779BE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787" y="731763"/>
            <a:ext cx="3397693" cy="17837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zure Service Fabric—Building Microservices | Microsoft Azure">
            <a:extLst>
              <a:ext uri="{FF2B5EF4-FFF2-40B4-BE49-F238E27FC236}">
                <a16:creationId xmlns:a16="http://schemas.microsoft.com/office/drawing/2014/main" id="{424D5673-A78B-4D73-90E2-7BBB4EFE6F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4283" y="4447414"/>
            <a:ext cx="3711987" cy="19487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utorial: Integrate Dapr and Azure Event Hubs using Kafka ...">
            <a:extLst>
              <a:ext uri="{FF2B5EF4-FFF2-40B4-BE49-F238E27FC236}">
                <a16:creationId xmlns:a16="http://schemas.microsoft.com/office/drawing/2014/main" id="{580E3B9C-AF87-42FC-BFB7-B118CE2B09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93" y="4397700"/>
            <a:ext cx="2648915" cy="1948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12D778-47F6-42FD-A7E4-BBB33D0ED5C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6428" y1="46154" x2="66428" y2="46154"/>
                        <a14:foregroundMark x1="84075" y1="31397" x2="84075" y2="31397"/>
                        <a14:foregroundMark x1="76614" y1="16641" x2="76614" y2="16641"/>
                        <a14:foregroundMark x1="58393" y1="10204" x2="58393" y2="10204"/>
                        <a14:foregroundMark x1="17073" y1="41758" x2="17073" y2="41758"/>
                        <a14:foregroundMark x1="21808" y1="72057" x2="21808" y2="72057"/>
                        <a14:foregroundMark x1="33142" y1="88226" x2="33142" y2="88226"/>
                        <a14:foregroundMark x1="51793" y1="88069" x2="51793" y2="88069"/>
                      </a14:backgroundRemoval>
                    </a14:imgEffect>
                  </a14:imgLayer>
                </a14:imgProps>
              </a:ext>
            </a:extLst>
          </a:blip>
          <a:stretch>
            <a:fillRect/>
          </a:stretch>
        </p:blipFill>
        <p:spPr>
          <a:xfrm>
            <a:off x="3671169" y="4221016"/>
            <a:ext cx="2569028" cy="2347878"/>
          </a:xfrm>
          <a:prstGeom prst="rect">
            <a:avLst/>
          </a:prstGeom>
        </p:spPr>
      </p:pic>
      <p:sp>
        <p:nvSpPr>
          <p:cNvPr id="12" name="PB">
            <a:extLst>
              <a:ext uri="{FF2B5EF4-FFF2-40B4-BE49-F238E27FC236}">
                <a16:creationId xmlns:a16="http://schemas.microsoft.com/office/drawing/2014/main" id="{D458A166-4938-4260-8D62-705C904C18A4}"/>
              </a:ext>
            </a:extLst>
          </p:cNvPr>
          <p:cNvSpPr/>
          <p:nvPr/>
        </p:nvSpPr>
        <p:spPr>
          <a:xfrm>
            <a:off x="0" y="6832600"/>
            <a:ext cx="32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7374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3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3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3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3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Multiple Clients</a:t>
            </a:r>
          </a:p>
        </p:txBody>
      </p:sp>
      <p:pic>
        <p:nvPicPr>
          <p:cNvPr id="5" name="Picture 4">
            <a:extLst>
              <a:ext uri="{FF2B5EF4-FFF2-40B4-BE49-F238E27FC236}">
                <a16:creationId xmlns:a16="http://schemas.microsoft.com/office/drawing/2014/main" id="{49CA5DD7-28C9-4F8B-ADB4-2040177E4BA8}"/>
              </a:ext>
            </a:extLst>
          </p:cNvPr>
          <p:cNvPicPr>
            <a:picLocks noChangeAspect="1"/>
          </p:cNvPicPr>
          <p:nvPr/>
        </p:nvPicPr>
        <p:blipFill>
          <a:blip r:embed="rId2"/>
          <a:stretch>
            <a:fillRect/>
          </a:stretch>
        </p:blipFill>
        <p:spPr>
          <a:xfrm>
            <a:off x="981752" y="1398706"/>
            <a:ext cx="10250035" cy="237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E7ECCA0-A49E-49E3-BF8D-748A538117C0}"/>
              </a:ext>
            </a:extLst>
          </p:cNvPr>
          <p:cNvSpPr/>
          <p:nvPr/>
        </p:nvSpPr>
        <p:spPr>
          <a:xfrm>
            <a:off x="0" y="6832600"/>
            <a:ext cx="3208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901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vity">
            <a:hlinkClick r:id="" action="ppaction://media"/>
            <a:extLst>
              <a:ext uri="{FF2B5EF4-FFF2-40B4-BE49-F238E27FC236}">
                <a16:creationId xmlns:a16="http://schemas.microsoft.com/office/drawing/2014/main" id="{2F285D16-DBCF-4CC7-8E2D-F629699501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209181" cy="6858001"/>
          </a:xfrm>
          <a:prstGeom prst="rect">
            <a:avLst/>
          </a:prstGeom>
        </p:spPr>
      </p:pic>
      <p:sp>
        <p:nvSpPr>
          <p:cNvPr id="10" name="PB">
            <a:extLst>
              <a:ext uri="{FF2B5EF4-FFF2-40B4-BE49-F238E27FC236}">
                <a16:creationId xmlns:a16="http://schemas.microsoft.com/office/drawing/2014/main" id="{1AE3872D-C8C6-4145-AC88-A60FB823E76A}"/>
              </a:ext>
            </a:extLst>
          </p:cNvPr>
          <p:cNvSpPr/>
          <p:nvPr/>
        </p:nvSpPr>
        <p:spPr>
          <a:xfrm>
            <a:off x="0" y="6832600"/>
            <a:ext cx="3315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ords, try, scrabble, spelling, spell, encouragement, board games, games, text, font, number, Material property, crossword, square">
            <a:extLst>
              <a:ext uri="{FF2B5EF4-FFF2-40B4-BE49-F238E27FC236}">
                <a16:creationId xmlns:a16="http://schemas.microsoft.com/office/drawing/2014/main" id="{C2DB3395-8E1B-4E63-9E10-09297269310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2649"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777D2E-4AB8-4679-8351-48396632A78B}"/>
              </a:ext>
            </a:extLst>
          </p:cNvPr>
          <p:cNvSpPr txBox="1">
            <a:spLocks/>
          </p:cNvSpPr>
          <p:nvPr/>
        </p:nvSpPr>
        <p:spPr>
          <a:xfrm>
            <a:off x="984250" y="18621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CA" dirty="0"/>
              <a:t>Recoverability (Retries)</a:t>
            </a:r>
          </a:p>
        </p:txBody>
      </p:sp>
      <p:sp>
        <p:nvSpPr>
          <p:cNvPr id="10" name="PB">
            <a:extLst>
              <a:ext uri="{FF2B5EF4-FFF2-40B4-BE49-F238E27FC236}">
                <a16:creationId xmlns:a16="http://schemas.microsoft.com/office/drawing/2014/main" id="{B0E9D9D2-610D-4A49-BB2E-269B97A2AC02}"/>
              </a:ext>
            </a:extLst>
          </p:cNvPr>
          <p:cNvSpPr/>
          <p:nvPr/>
        </p:nvSpPr>
        <p:spPr>
          <a:xfrm>
            <a:off x="0" y="6832600"/>
            <a:ext cx="3422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5898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C985D-999F-4CC6-9977-033E8AC4EC01}"/>
              </a:ext>
            </a:extLst>
          </p:cNvPr>
          <p:cNvPicPr>
            <a:picLocks noChangeAspect="1"/>
          </p:cNvPicPr>
          <p:nvPr/>
        </p:nvPicPr>
        <p:blipFill>
          <a:blip r:embed="rId3"/>
          <a:stretch>
            <a:fillRect/>
          </a:stretch>
        </p:blipFill>
        <p:spPr>
          <a:xfrm>
            <a:off x="1200150" y="571500"/>
            <a:ext cx="9791700" cy="5715000"/>
          </a:xfrm>
          <a:prstGeom prst="rect">
            <a:avLst/>
          </a:prstGeom>
        </p:spPr>
      </p:pic>
      <p:sp>
        <p:nvSpPr>
          <p:cNvPr id="10" name="PB">
            <a:extLst>
              <a:ext uri="{FF2B5EF4-FFF2-40B4-BE49-F238E27FC236}">
                <a16:creationId xmlns:a16="http://schemas.microsoft.com/office/drawing/2014/main" id="{BFE2F097-7947-4762-B57D-CA64893A701D}"/>
              </a:ext>
            </a:extLst>
          </p:cNvPr>
          <p:cNvSpPr/>
          <p:nvPr/>
        </p:nvSpPr>
        <p:spPr>
          <a:xfrm>
            <a:off x="0" y="6832600"/>
            <a:ext cx="3529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46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F7BDB992-1E27-4545-B7DE-83E503E05487}"/>
              </a:ext>
            </a:extLst>
          </p:cNvPr>
          <p:cNvSpPr/>
          <p:nvPr/>
        </p:nvSpPr>
        <p:spPr>
          <a:xfrm>
            <a:off x="0" y="6832600"/>
            <a:ext cx="3636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469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3" name="Picture 2">
            <a:extLst>
              <a:ext uri="{FF2B5EF4-FFF2-40B4-BE49-F238E27FC236}">
                <a16:creationId xmlns:a16="http://schemas.microsoft.com/office/drawing/2014/main" id="{F2A13A95-B83E-486E-AF43-57BA2254E7F5}"/>
              </a:ext>
            </a:extLst>
          </p:cNvPr>
          <p:cNvPicPr>
            <a:picLocks noChangeAspect="1"/>
          </p:cNvPicPr>
          <p:nvPr/>
        </p:nvPicPr>
        <p:blipFill>
          <a:blip r:embed="rId2"/>
          <a:stretch>
            <a:fillRect/>
          </a:stretch>
        </p:blipFill>
        <p:spPr>
          <a:xfrm>
            <a:off x="838200" y="1730196"/>
            <a:ext cx="8935697" cy="128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6B183E5-96F8-41F5-90AA-73F00E8A35E5}"/>
              </a:ext>
            </a:extLst>
          </p:cNvPr>
          <p:cNvSpPr/>
          <p:nvPr/>
        </p:nvSpPr>
        <p:spPr>
          <a:xfrm>
            <a:off x="0" y="6832600"/>
            <a:ext cx="3743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2255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3" name="Picture 2">
            <a:extLst>
              <a:ext uri="{FF2B5EF4-FFF2-40B4-BE49-F238E27FC236}">
                <a16:creationId xmlns:a16="http://schemas.microsoft.com/office/drawing/2014/main" id="{157EB85E-36C6-4CCB-84CA-E419DFA0B8D0}"/>
              </a:ext>
            </a:extLst>
          </p:cNvPr>
          <p:cNvPicPr>
            <a:picLocks noChangeAspect="1"/>
          </p:cNvPicPr>
          <p:nvPr/>
        </p:nvPicPr>
        <p:blipFill>
          <a:blip r:embed="rId2"/>
          <a:stretch>
            <a:fillRect/>
          </a:stretch>
        </p:blipFill>
        <p:spPr>
          <a:xfrm>
            <a:off x="870808" y="1752365"/>
            <a:ext cx="10450383"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DC493F2-1C02-4457-A274-5F598143FA4F}"/>
              </a:ext>
            </a:extLst>
          </p:cNvPr>
          <p:cNvSpPr/>
          <p:nvPr/>
        </p:nvSpPr>
        <p:spPr>
          <a:xfrm>
            <a:off x="0" y="6832600"/>
            <a:ext cx="3850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784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
            <a:hlinkClick r:id="" action="ppaction://media"/>
            <a:extLst>
              <a:ext uri="{FF2B5EF4-FFF2-40B4-BE49-F238E27FC236}">
                <a16:creationId xmlns:a16="http://schemas.microsoft.com/office/drawing/2014/main" id="{4C9C216F-0420-44F4-AA93-5CF72B1A8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452" cy="6858000"/>
          </a:xfrm>
          <a:prstGeom prst="rect">
            <a:avLst/>
          </a:prstGeom>
        </p:spPr>
      </p:pic>
      <p:sp>
        <p:nvSpPr>
          <p:cNvPr id="10" name="PB">
            <a:extLst>
              <a:ext uri="{FF2B5EF4-FFF2-40B4-BE49-F238E27FC236}">
                <a16:creationId xmlns:a16="http://schemas.microsoft.com/office/drawing/2014/main" id="{B2E80F44-10B8-4517-BE5C-8B209EE8B86C}"/>
              </a:ext>
            </a:extLst>
          </p:cNvPr>
          <p:cNvSpPr/>
          <p:nvPr/>
        </p:nvSpPr>
        <p:spPr>
          <a:xfrm>
            <a:off x="0" y="6832600"/>
            <a:ext cx="3957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Expiration</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CFEB6C4B-3124-4C49-92E4-9C8A91BC1846}"/>
              </a:ext>
            </a:extLst>
          </p:cNvPr>
          <p:cNvSpPr/>
          <p:nvPr/>
        </p:nvSpPr>
        <p:spPr>
          <a:xfrm>
            <a:off x="0" y="6832600"/>
            <a:ext cx="4064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09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09373-4342-49A6-9147-8B6F03D1D6D4}"/>
              </a:ext>
            </a:extLst>
          </p:cNvPr>
          <p:cNvPicPr>
            <a:picLocks noChangeAspect="1"/>
          </p:cNvPicPr>
          <p:nvPr/>
        </p:nvPicPr>
        <p:blipFill>
          <a:blip r:embed="rId3"/>
          <a:stretch>
            <a:fillRect/>
          </a:stretch>
        </p:blipFill>
        <p:spPr>
          <a:xfrm>
            <a:off x="938365" y="228153"/>
            <a:ext cx="9935962" cy="3200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B862A85-24F6-4D44-8BA7-F031972280E0}"/>
              </a:ext>
            </a:extLst>
          </p:cNvPr>
          <p:cNvPicPr>
            <a:picLocks noChangeAspect="1"/>
          </p:cNvPicPr>
          <p:nvPr/>
        </p:nvPicPr>
        <p:blipFill>
          <a:blip r:embed="rId4"/>
          <a:stretch>
            <a:fillRect/>
          </a:stretch>
        </p:blipFill>
        <p:spPr>
          <a:xfrm>
            <a:off x="938365" y="3731557"/>
            <a:ext cx="8116433" cy="296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6A3CA34-8F20-4DA2-AD87-AFB389F9D553}"/>
              </a:ext>
            </a:extLst>
          </p:cNvPr>
          <p:cNvSpPr/>
          <p:nvPr/>
        </p:nvSpPr>
        <p:spPr>
          <a:xfrm>
            <a:off x="0" y="6832600"/>
            <a:ext cx="4170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58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
        <p:nvSpPr>
          <p:cNvPr id="29" name="PB">
            <a:extLst>
              <a:ext uri="{FF2B5EF4-FFF2-40B4-BE49-F238E27FC236}">
                <a16:creationId xmlns:a16="http://schemas.microsoft.com/office/drawing/2014/main" id="{F90A36B3-7AC5-48CE-8F48-E47058C0DC21}"/>
              </a:ext>
            </a:extLst>
          </p:cNvPr>
          <p:cNvSpPr/>
          <p:nvPr/>
        </p:nvSpPr>
        <p:spPr>
          <a:xfrm>
            <a:off x="0" y="6832600"/>
            <a:ext cx="42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ation">
            <a:hlinkClick r:id="" action="ppaction://media"/>
            <a:extLst>
              <a:ext uri="{FF2B5EF4-FFF2-40B4-BE49-F238E27FC236}">
                <a16:creationId xmlns:a16="http://schemas.microsoft.com/office/drawing/2014/main" id="{4F2E584B-9430-4056-BF57-413DB9769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87687" cy="6858000"/>
          </a:xfrm>
          <a:prstGeom prst="rect">
            <a:avLst/>
          </a:prstGeom>
        </p:spPr>
      </p:pic>
      <p:sp>
        <p:nvSpPr>
          <p:cNvPr id="10" name="PB">
            <a:extLst>
              <a:ext uri="{FF2B5EF4-FFF2-40B4-BE49-F238E27FC236}">
                <a16:creationId xmlns:a16="http://schemas.microsoft.com/office/drawing/2014/main" id="{BEF62DB9-3544-4E56-8C2D-B704AA112415}"/>
              </a:ext>
            </a:extLst>
          </p:cNvPr>
          <p:cNvSpPr/>
          <p:nvPr/>
        </p:nvSpPr>
        <p:spPr>
          <a:xfrm>
            <a:off x="0" y="6832600"/>
            <a:ext cx="4277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
        <p:nvSpPr>
          <p:cNvPr id="12" name="PB">
            <a:extLst>
              <a:ext uri="{FF2B5EF4-FFF2-40B4-BE49-F238E27FC236}">
                <a16:creationId xmlns:a16="http://schemas.microsoft.com/office/drawing/2014/main" id="{50DAC3CA-63AA-4CC0-AB35-BAC7831417A9}"/>
              </a:ext>
            </a:extLst>
          </p:cNvPr>
          <p:cNvSpPr/>
          <p:nvPr/>
        </p:nvSpPr>
        <p:spPr>
          <a:xfrm>
            <a:off x="0" y="6832600"/>
            <a:ext cx="4384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6471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F10E3A-634F-47F0-B3A9-5296AEE6F0C8}"/>
              </a:ext>
            </a:extLst>
          </p:cNvPr>
          <p:cNvPicPr>
            <a:picLocks noChangeAspect="1"/>
          </p:cNvPicPr>
          <p:nvPr/>
        </p:nvPicPr>
        <p:blipFill>
          <a:blip r:embed="rId2"/>
          <a:stretch>
            <a:fillRect/>
          </a:stretch>
        </p:blipFill>
        <p:spPr>
          <a:xfrm>
            <a:off x="835284"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PB">
            <a:extLst>
              <a:ext uri="{FF2B5EF4-FFF2-40B4-BE49-F238E27FC236}">
                <a16:creationId xmlns:a16="http://schemas.microsoft.com/office/drawing/2014/main" id="{3AF982D5-F6CE-422B-B9DA-099BA135EDAF}"/>
              </a:ext>
            </a:extLst>
          </p:cNvPr>
          <p:cNvSpPr/>
          <p:nvPr/>
        </p:nvSpPr>
        <p:spPr>
          <a:xfrm>
            <a:off x="0" y="6832600"/>
            <a:ext cx="4491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82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69568456-3D7E-44BA-B989-01570DCE097A}"/>
              </a:ext>
            </a:extLst>
          </p:cNvPr>
          <p:cNvSpPr/>
          <p:nvPr/>
        </p:nvSpPr>
        <p:spPr>
          <a:xfrm>
            <a:off x="0" y="6832600"/>
            <a:ext cx="4598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FADACCF-3D01-4C2A-8497-1D423A4DD40B}"/>
              </a:ext>
            </a:extLst>
          </p:cNvPr>
          <p:cNvPicPr>
            <a:picLocks noChangeAspect="1"/>
          </p:cNvPicPr>
          <p:nvPr/>
        </p:nvPicPr>
        <p:blipFill>
          <a:blip r:embed="rId2"/>
          <a:stretch>
            <a:fillRect/>
          </a:stretch>
        </p:blipFill>
        <p:spPr>
          <a:xfrm>
            <a:off x="557578"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27178E8-FBF0-4B02-8400-322169E7F32B}"/>
              </a:ext>
            </a:extLst>
          </p:cNvPr>
          <p:cNvPicPr>
            <a:picLocks noChangeAspect="1"/>
          </p:cNvPicPr>
          <p:nvPr/>
        </p:nvPicPr>
        <p:blipFill>
          <a:blip r:embed="rId3"/>
          <a:stretch>
            <a:fillRect/>
          </a:stretch>
        </p:blipFill>
        <p:spPr>
          <a:xfrm>
            <a:off x="5258311" y="534524"/>
            <a:ext cx="6500196" cy="90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9569C45-7960-469A-AC64-9956FCB58EBD}"/>
              </a:ext>
            </a:extLst>
          </p:cNvPr>
          <p:cNvSpPr/>
          <p:nvPr/>
        </p:nvSpPr>
        <p:spPr>
          <a:xfrm>
            <a:off x="557578" y="551604"/>
            <a:ext cx="4496780" cy="5748866"/>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B">
            <a:extLst>
              <a:ext uri="{FF2B5EF4-FFF2-40B4-BE49-F238E27FC236}">
                <a16:creationId xmlns:a16="http://schemas.microsoft.com/office/drawing/2014/main" id="{EF93FDEB-12BD-4A5C-91B7-CE5C28F01053}"/>
              </a:ext>
            </a:extLst>
          </p:cNvPr>
          <p:cNvSpPr/>
          <p:nvPr/>
        </p:nvSpPr>
        <p:spPr>
          <a:xfrm>
            <a:off x="0" y="6832600"/>
            <a:ext cx="4705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367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43835FD-CE31-477A-99C8-443DA548320C}"/>
              </a:ext>
            </a:extLst>
          </p:cNvPr>
          <p:cNvSpPr/>
          <p:nvPr/>
        </p:nvSpPr>
        <p:spPr>
          <a:xfrm>
            <a:off x="0" y="6832600"/>
            <a:ext cx="481263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
        <p:nvSpPr>
          <p:cNvPr id="11" name="PB">
            <a:extLst>
              <a:ext uri="{FF2B5EF4-FFF2-40B4-BE49-F238E27FC236}">
                <a16:creationId xmlns:a16="http://schemas.microsoft.com/office/drawing/2014/main" id="{EFC53F90-8658-43F3-9536-176D4696DD6B}"/>
              </a:ext>
            </a:extLst>
          </p:cNvPr>
          <p:cNvSpPr/>
          <p:nvPr/>
        </p:nvSpPr>
        <p:spPr>
          <a:xfrm>
            <a:off x="0" y="6832600"/>
            <a:ext cx="4919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848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3" name="Picture 2">
            <a:extLst>
              <a:ext uri="{FF2B5EF4-FFF2-40B4-BE49-F238E27FC236}">
                <a16:creationId xmlns:a16="http://schemas.microsoft.com/office/drawing/2014/main" id="{C78353A5-6C34-4525-9001-5D34A3A46A9A}"/>
              </a:ext>
            </a:extLst>
          </p:cNvPr>
          <p:cNvPicPr>
            <a:picLocks noChangeAspect="1"/>
          </p:cNvPicPr>
          <p:nvPr/>
        </p:nvPicPr>
        <p:blipFill>
          <a:blip r:embed="rId2"/>
          <a:stretch>
            <a:fillRect/>
          </a:stretch>
        </p:blipFill>
        <p:spPr>
          <a:xfrm>
            <a:off x="838201" y="1529083"/>
            <a:ext cx="5860312" cy="1065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10E0F7-4C9B-4E57-BAB5-7362953974E7}"/>
              </a:ext>
            </a:extLst>
          </p:cNvPr>
          <p:cNvPicPr>
            <a:picLocks noChangeAspect="1"/>
          </p:cNvPicPr>
          <p:nvPr/>
        </p:nvPicPr>
        <p:blipFill>
          <a:blip r:embed="rId3"/>
          <a:stretch>
            <a:fillRect/>
          </a:stretch>
        </p:blipFill>
        <p:spPr>
          <a:xfrm>
            <a:off x="838200" y="2773200"/>
            <a:ext cx="5801535" cy="3791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9989C51C-528E-48F3-80B2-2D9EC232C5FD}"/>
              </a:ext>
            </a:extLst>
          </p:cNvPr>
          <p:cNvSpPr/>
          <p:nvPr/>
        </p:nvSpPr>
        <p:spPr>
          <a:xfrm>
            <a:off x="0" y="6832600"/>
            <a:ext cx="5026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749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3" name="Picture 2">
            <a:extLst>
              <a:ext uri="{FF2B5EF4-FFF2-40B4-BE49-F238E27FC236}">
                <a16:creationId xmlns:a16="http://schemas.microsoft.com/office/drawing/2014/main" id="{A3821D9B-3456-49EB-A226-FF3A426D5F05}"/>
              </a:ext>
            </a:extLst>
          </p:cNvPr>
          <p:cNvPicPr>
            <a:picLocks noChangeAspect="1"/>
          </p:cNvPicPr>
          <p:nvPr/>
        </p:nvPicPr>
        <p:blipFill>
          <a:blip r:embed="rId2"/>
          <a:stretch>
            <a:fillRect/>
          </a:stretch>
        </p:blipFill>
        <p:spPr>
          <a:xfrm>
            <a:off x="1020726" y="1318283"/>
            <a:ext cx="10384462" cy="544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95A71F3-1EE3-48AF-B107-D5D8FB1F5079}"/>
              </a:ext>
            </a:extLst>
          </p:cNvPr>
          <p:cNvSpPr/>
          <p:nvPr/>
        </p:nvSpPr>
        <p:spPr>
          <a:xfrm>
            <a:off x="0" y="6832600"/>
            <a:ext cx="5133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1552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CA759B48-803C-4F8D-BD55-06B91E3EF037}"/>
              </a:ext>
            </a:extLst>
          </p:cNvPr>
          <p:cNvSpPr/>
          <p:nvPr/>
        </p:nvSpPr>
        <p:spPr>
          <a:xfrm>
            <a:off x="0" y="6832600"/>
            <a:ext cx="5240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
        <p:nvSpPr>
          <p:cNvPr id="17" name="PB">
            <a:extLst>
              <a:ext uri="{FF2B5EF4-FFF2-40B4-BE49-F238E27FC236}">
                <a16:creationId xmlns:a16="http://schemas.microsoft.com/office/drawing/2014/main" id="{B4A05086-ACA4-4226-BE4D-2AA3AD7729F3}"/>
              </a:ext>
            </a:extLst>
          </p:cNvPr>
          <p:cNvSpPr/>
          <p:nvPr/>
        </p:nvSpPr>
        <p:spPr>
          <a:xfrm>
            <a:off x="0" y="6832600"/>
            <a:ext cx="53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EB7690F-C7CF-4FDA-9A59-FA195C59163D}"/>
              </a:ext>
            </a:extLst>
          </p:cNvPr>
          <p:cNvSpPr/>
          <p:nvPr/>
        </p:nvSpPr>
        <p:spPr>
          <a:xfrm>
            <a:off x="0" y="6832600"/>
            <a:ext cx="5347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8692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30" name="PB">
            <a:extLst>
              <a:ext uri="{FF2B5EF4-FFF2-40B4-BE49-F238E27FC236}">
                <a16:creationId xmlns:a16="http://schemas.microsoft.com/office/drawing/2014/main" id="{D7989DF2-3B2B-427D-9F5B-F6D49E3FFA65}"/>
              </a:ext>
            </a:extLst>
          </p:cNvPr>
          <p:cNvSpPr/>
          <p:nvPr/>
        </p:nvSpPr>
        <p:spPr>
          <a:xfrm>
            <a:off x="0" y="6832600"/>
            <a:ext cx="5454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PB">
            <a:extLst>
              <a:ext uri="{FF2B5EF4-FFF2-40B4-BE49-F238E27FC236}">
                <a16:creationId xmlns:a16="http://schemas.microsoft.com/office/drawing/2014/main" id="{964F89E6-42A9-4065-AFDD-E9B577A7BEB9}"/>
              </a:ext>
            </a:extLst>
          </p:cNvPr>
          <p:cNvSpPr/>
          <p:nvPr/>
        </p:nvSpPr>
        <p:spPr>
          <a:xfrm>
            <a:off x="0" y="6832600"/>
            <a:ext cx="5561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8378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
        <p:nvSpPr>
          <p:cNvPr id="11" name="PB">
            <a:extLst>
              <a:ext uri="{FF2B5EF4-FFF2-40B4-BE49-F238E27FC236}">
                <a16:creationId xmlns:a16="http://schemas.microsoft.com/office/drawing/2014/main" id="{DDBF0CEF-D8F3-4ECB-8F12-5ECF9B785AAA}"/>
              </a:ext>
            </a:extLst>
          </p:cNvPr>
          <p:cNvSpPr/>
          <p:nvPr/>
        </p:nvSpPr>
        <p:spPr>
          <a:xfrm>
            <a:off x="0" y="6832600"/>
            <a:ext cx="5668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13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Setup</a:t>
            </a:r>
          </a:p>
        </p:txBody>
      </p:sp>
      <p:pic>
        <p:nvPicPr>
          <p:cNvPr id="6" name="Picture 5">
            <a:extLst>
              <a:ext uri="{FF2B5EF4-FFF2-40B4-BE49-F238E27FC236}">
                <a16:creationId xmlns:a16="http://schemas.microsoft.com/office/drawing/2014/main" id="{CA4578D5-1BC5-45E1-89E1-AE154D4A7050}"/>
              </a:ext>
            </a:extLst>
          </p:cNvPr>
          <p:cNvPicPr>
            <a:picLocks noChangeAspect="1"/>
          </p:cNvPicPr>
          <p:nvPr/>
        </p:nvPicPr>
        <p:blipFill>
          <a:blip r:embed="rId2"/>
          <a:stretch>
            <a:fillRect/>
          </a:stretch>
        </p:blipFill>
        <p:spPr>
          <a:xfrm>
            <a:off x="838200" y="1690688"/>
            <a:ext cx="4363059" cy="2010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DE94106-063E-4AF5-9791-E125B64BD5F1}"/>
              </a:ext>
            </a:extLst>
          </p:cNvPr>
          <p:cNvPicPr>
            <a:picLocks noChangeAspect="1"/>
          </p:cNvPicPr>
          <p:nvPr/>
        </p:nvPicPr>
        <p:blipFill>
          <a:blip r:embed="rId3"/>
          <a:stretch>
            <a:fillRect/>
          </a:stretch>
        </p:blipFill>
        <p:spPr>
          <a:xfrm>
            <a:off x="892738" y="3922212"/>
            <a:ext cx="7287642" cy="1352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6F1E6F97-DAFA-494D-BA2A-65700F47B8FE}"/>
              </a:ext>
            </a:extLst>
          </p:cNvPr>
          <p:cNvSpPr/>
          <p:nvPr/>
        </p:nvSpPr>
        <p:spPr>
          <a:xfrm>
            <a:off x="0" y="6832600"/>
            <a:ext cx="5775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6411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Invocation</a:t>
            </a:r>
          </a:p>
        </p:txBody>
      </p:sp>
      <p:pic>
        <p:nvPicPr>
          <p:cNvPr id="3" name="Picture 2">
            <a:extLst>
              <a:ext uri="{FF2B5EF4-FFF2-40B4-BE49-F238E27FC236}">
                <a16:creationId xmlns:a16="http://schemas.microsoft.com/office/drawing/2014/main" id="{CF850F27-F384-4569-AD49-5ED6BB8A080B}"/>
              </a:ext>
            </a:extLst>
          </p:cNvPr>
          <p:cNvPicPr>
            <a:picLocks noChangeAspect="1"/>
          </p:cNvPicPr>
          <p:nvPr/>
        </p:nvPicPr>
        <p:blipFill>
          <a:blip r:embed="rId2"/>
          <a:stretch>
            <a:fillRect/>
          </a:stretch>
        </p:blipFill>
        <p:spPr>
          <a:xfrm>
            <a:off x="1013494" y="1786329"/>
            <a:ext cx="3629532" cy="73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EB762D6-2351-4FA0-A990-A9C0973130A0}"/>
              </a:ext>
            </a:extLst>
          </p:cNvPr>
          <p:cNvPicPr>
            <a:picLocks noChangeAspect="1"/>
          </p:cNvPicPr>
          <p:nvPr/>
        </p:nvPicPr>
        <p:blipFill>
          <a:blip r:embed="rId3"/>
          <a:stretch>
            <a:fillRect/>
          </a:stretch>
        </p:blipFill>
        <p:spPr>
          <a:xfrm>
            <a:off x="1013494" y="2912774"/>
            <a:ext cx="8297433" cy="1486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A9DB9C8A-8D4A-4227-8324-1A571F920DF9}"/>
              </a:ext>
            </a:extLst>
          </p:cNvPr>
          <p:cNvSpPr/>
          <p:nvPr/>
        </p:nvSpPr>
        <p:spPr>
          <a:xfrm>
            <a:off x="0" y="6832600"/>
            <a:ext cx="5882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471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ubsub">
            <a:hlinkClick r:id="" action="ppaction://media"/>
            <a:extLst>
              <a:ext uri="{FF2B5EF4-FFF2-40B4-BE49-F238E27FC236}">
                <a16:creationId xmlns:a16="http://schemas.microsoft.com/office/drawing/2014/main" id="{3B0485C0-4087-4669-A60E-CDEBA7EE52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5759" cy="6858001"/>
          </a:xfrm>
          <a:prstGeom prst="rect">
            <a:avLst/>
          </a:prstGeom>
        </p:spPr>
      </p:pic>
      <p:sp>
        <p:nvSpPr>
          <p:cNvPr id="10" name="PB">
            <a:extLst>
              <a:ext uri="{FF2B5EF4-FFF2-40B4-BE49-F238E27FC236}">
                <a16:creationId xmlns:a16="http://schemas.microsoft.com/office/drawing/2014/main" id="{5709D7E3-75F3-4F31-A968-D9570A0D6C7D}"/>
              </a:ext>
            </a:extLst>
          </p:cNvPr>
          <p:cNvSpPr/>
          <p:nvPr/>
        </p:nvSpPr>
        <p:spPr>
          <a:xfrm>
            <a:off x="0" y="6832600"/>
            <a:ext cx="5989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90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B246CF5-B40B-42EE-9397-B40406627357}"/>
              </a:ext>
            </a:extLst>
          </p:cNvPr>
          <p:cNvSpPr/>
          <p:nvPr/>
        </p:nvSpPr>
        <p:spPr>
          <a:xfrm>
            <a:off x="0" y="6832600"/>
            <a:ext cx="6096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653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3" name="Picture 2">
            <a:extLst>
              <a:ext uri="{FF2B5EF4-FFF2-40B4-BE49-F238E27FC236}">
                <a16:creationId xmlns:a16="http://schemas.microsoft.com/office/drawing/2014/main" id="{90F63BAC-DF28-4EDA-B2BD-DF61E9BCB911}"/>
              </a:ext>
            </a:extLst>
          </p:cNvPr>
          <p:cNvPicPr>
            <a:picLocks noChangeAspect="1"/>
          </p:cNvPicPr>
          <p:nvPr/>
        </p:nvPicPr>
        <p:blipFill>
          <a:blip r:embed="rId3"/>
          <a:stretch>
            <a:fillRect/>
          </a:stretch>
        </p:blipFill>
        <p:spPr>
          <a:xfrm>
            <a:off x="838200" y="1814879"/>
            <a:ext cx="5811061" cy="1752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5E37F02C-6C3F-41DE-ADEF-D9CF0941F1EB}"/>
              </a:ext>
            </a:extLst>
          </p:cNvPr>
          <p:cNvSpPr/>
          <p:nvPr/>
        </p:nvSpPr>
        <p:spPr>
          <a:xfrm>
            <a:off x="0" y="6832600"/>
            <a:ext cx="6202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3575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54D1F1F-FA8F-49CA-AC5D-4E5C1160A33A}"/>
              </a:ext>
            </a:extLst>
          </p:cNvPr>
          <p:cNvSpPr/>
          <p:nvPr/>
        </p:nvSpPr>
        <p:spPr>
          <a:xfrm>
            <a:off x="0" y="6832600"/>
            <a:ext cx="6309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
        <p:nvSpPr>
          <p:cNvPr id="16" name="PB">
            <a:extLst>
              <a:ext uri="{FF2B5EF4-FFF2-40B4-BE49-F238E27FC236}">
                <a16:creationId xmlns:a16="http://schemas.microsoft.com/office/drawing/2014/main" id="{E99BB9AB-9DB1-4D37-B0C0-7EA5AF6D33E8}"/>
              </a:ext>
            </a:extLst>
          </p:cNvPr>
          <p:cNvSpPr/>
          <p:nvPr/>
        </p:nvSpPr>
        <p:spPr>
          <a:xfrm>
            <a:off x="0" y="6832600"/>
            <a:ext cx="64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9" name="Picture 8">
            <a:extLst>
              <a:ext uri="{FF2B5EF4-FFF2-40B4-BE49-F238E27FC236}">
                <a16:creationId xmlns:a16="http://schemas.microsoft.com/office/drawing/2014/main" id="{0355EA31-1595-4606-BAFB-8FF00B085E76}"/>
              </a:ext>
            </a:extLst>
          </p:cNvPr>
          <p:cNvPicPr>
            <a:picLocks noChangeAspect="1"/>
          </p:cNvPicPr>
          <p:nvPr/>
        </p:nvPicPr>
        <p:blipFill>
          <a:blip r:embed="rId3"/>
          <a:stretch>
            <a:fillRect/>
          </a:stretch>
        </p:blipFill>
        <p:spPr>
          <a:xfrm>
            <a:off x="819317" y="1814879"/>
            <a:ext cx="5915851" cy="1657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0F78131-974F-424F-8DC9-7EE0120E9AC8}"/>
              </a:ext>
            </a:extLst>
          </p:cNvPr>
          <p:cNvSpPr/>
          <p:nvPr/>
        </p:nvSpPr>
        <p:spPr>
          <a:xfrm>
            <a:off x="0" y="6832600"/>
            <a:ext cx="6416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18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tching">
            <a:hlinkClick r:id="" action="ppaction://media"/>
            <a:extLst>
              <a:ext uri="{FF2B5EF4-FFF2-40B4-BE49-F238E27FC236}">
                <a16:creationId xmlns:a16="http://schemas.microsoft.com/office/drawing/2014/main" id="{FE7F0D95-9E45-483B-9DCD-24D53F82AF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E3B12A73-F140-4765-9EEE-A373664BA333}"/>
              </a:ext>
            </a:extLst>
          </p:cNvPr>
          <p:cNvSpPr/>
          <p:nvPr/>
        </p:nvSpPr>
        <p:spPr>
          <a:xfrm>
            <a:off x="0" y="6832600"/>
            <a:ext cx="6523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DE1-69F1-4C00-9450-14876523B87A}"/>
              </a:ext>
            </a:extLst>
          </p:cNvPr>
          <p:cNvSpPr>
            <a:spLocks noGrp="1"/>
          </p:cNvSpPr>
          <p:nvPr>
            <p:ph type="title"/>
          </p:nvPr>
        </p:nvSpPr>
        <p:spPr/>
        <p:txBody>
          <a:bodyPr/>
          <a:lstStyle/>
          <a:p>
            <a:r>
              <a:rPr lang="en-CA" dirty="0"/>
              <a:t>Safe batching</a:t>
            </a:r>
          </a:p>
        </p:txBody>
      </p:sp>
      <p:pic>
        <p:nvPicPr>
          <p:cNvPr id="4" name="Picture 3">
            <a:extLst>
              <a:ext uri="{FF2B5EF4-FFF2-40B4-BE49-F238E27FC236}">
                <a16:creationId xmlns:a16="http://schemas.microsoft.com/office/drawing/2014/main" id="{FAE33B81-5EEB-48CA-BA27-50A02AD7C5A1}"/>
              </a:ext>
            </a:extLst>
          </p:cNvPr>
          <p:cNvPicPr>
            <a:picLocks noChangeAspect="1"/>
          </p:cNvPicPr>
          <p:nvPr/>
        </p:nvPicPr>
        <p:blipFill>
          <a:blip r:embed="rId2"/>
          <a:stretch>
            <a:fillRect/>
          </a:stretch>
        </p:blipFill>
        <p:spPr>
          <a:xfrm>
            <a:off x="972879" y="1397770"/>
            <a:ext cx="6516009" cy="116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6E43302-F26B-4660-8FF3-D5B87FCF8ADF}"/>
              </a:ext>
            </a:extLst>
          </p:cNvPr>
          <p:cNvPicPr>
            <a:picLocks noChangeAspect="1"/>
          </p:cNvPicPr>
          <p:nvPr/>
        </p:nvPicPr>
        <p:blipFill>
          <a:blip r:embed="rId3"/>
          <a:stretch>
            <a:fillRect/>
          </a:stretch>
        </p:blipFill>
        <p:spPr>
          <a:xfrm>
            <a:off x="972879" y="2836747"/>
            <a:ext cx="7344800" cy="206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FCECDA3-E6F2-4201-AF75-48EEEC6D50A6}"/>
              </a:ext>
            </a:extLst>
          </p:cNvPr>
          <p:cNvSpPr/>
          <p:nvPr/>
        </p:nvSpPr>
        <p:spPr>
          <a:xfrm>
            <a:off x="0" y="6832600"/>
            <a:ext cx="6630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97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afebatch">
            <a:hlinkClick r:id="" action="ppaction://media"/>
            <a:extLst>
              <a:ext uri="{FF2B5EF4-FFF2-40B4-BE49-F238E27FC236}">
                <a16:creationId xmlns:a16="http://schemas.microsoft.com/office/drawing/2014/main" id="{712EB012-8F35-480C-8131-F92F400564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4617" cy="6858001"/>
          </a:xfrm>
          <a:prstGeom prst="rect">
            <a:avLst/>
          </a:prstGeom>
        </p:spPr>
      </p:pic>
      <p:sp>
        <p:nvSpPr>
          <p:cNvPr id="10" name="PB">
            <a:extLst>
              <a:ext uri="{FF2B5EF4-FFF2-40B4-BE49-F238E27FC236}">
                <a16:creationId xmlns:a16="http://schemas.microsoft.com/office/drawing/2014/main" id="{DF23AED0-9645-41AC-B955-E254BF1DFDB7}"/>
              </a:ext>
            </a:extLst>
          </p:cNvPr>
          <p:cNvSpPr/>
          <p:nvPr/>
        </p:nvSpPr>
        <p:spPr>
          <a:xfrm>
            <a:off x="0" y="6832600"/>
            <a:ext cx="6737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07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Messages larger than 256KB?</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1" y="2232837"/>
            <a:ext cx="10106915" cy="2554545"/>
          </a:xfrm>
          <a:prstGeom prst="rect">
            <a:avLst/>
          </a:prstGeom>
          <a:noFill/>
        </p:spPr>
        <p:txBody>
          <a:bodyPr wrap="square" rtlCol="0">
            <a:spAutoFit/>
          </a:bodyPr>
          <a:lstStyle/>
          <a:p>
            <a:r>
              <a:rPr lang="en-CA" sz="3200" dirty="0"/>
              <a:t>Upgrade to Premium Tier for messages up-to 100MB</a:t>
            </a:r>
          </a:p>
          <a:p>
            <a:endParaRPr lang="en-CA" sz="3200" dirty="0"/>
          </a:p>
          <a:p>
            <a:r>
              <a:rPr lang="en-CA" sz="3200" strike="sngStrike" dirty="0" err="1"/>
              <a:t>ServiceBus.AttachmentPlugin</a:t>
            </a:r>
            <a:endParaRPr lang="en-CA" sz="3200" strike="sngStrike" dirty="0"/>
          </a:p>
          <a:p>
            <a:endParaRPr lang="en-CA" sz="3200" dirty="0"/>
          </a:p>
          <a:p>
            <a:r>
              <a:rPr lang="en-CA" sz="3200" strike="sngStrike" dirty="0" err="1"/>
              <a:t>ServiceBus.CompressionPlugin</a:t>
            </a:r>
            <a:endParaRPr lang="en-CA" sz="3200" strike="sngStrike"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310" y="3311588"/>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555" y="4246557"/>
            <a:ext cx="397041" cy="397041"/>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4314AD7F-2227-41E5-BFD7-3E66910A3DCC}"/>
              </a:ext>
            </a:extLst>
          </p:cNvPr>
          <p:cNvSpPr/>
          <p:nvPr/>
        </p:nvSpPr>
        <p:spPr>
          <a:xfrm>
            <a:off x="0" y="6832600"/>
            <a:ext cx="6844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C4F970D0-764F-4439-8DCF-046A07FA9F91}"/>
              </a:ext>
            </a:extLst>
          </p:cNvPr>
          <p:cNvSpPr/>
          <p:nvPr/>
        </p:nvSpPr>
        <p:spPr>
          <a:xfrm>
            <a:off x="0" y="6832600"/>
            <a:ext cx="6951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099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3" name="Picture 2">
            <a:extLst>
              <a:ext uri="{FF2B5EF4-FFF2-40B4-BE49-F238E27FC236}">
                <a16:creationId xmlns:a16="http://schemas.microsoft.com/office/drawing/2014/main" id="{CA831DB1-B271-49C6-9A82-FB05259601FA}"/>
              </a:ext>
            </a:extLst>
          </p:cNvPr>
          <p:cNvPicPr>
            <a:picLocks noChangeAspect="1"/>
          </p:cNvPicPr>
          <p:nvPr/>
        </p:nvPicPr>
        <p:blipFill>
          <a:blip r:embed="rId2"/>
          <a:stretch>
            <a:fillRect/>
          </a:stretch>
        </p:blipFill>
        <p:spPr>
          <a:xfrm>
            <a:off x="994778" y="1690688"/>
            <a:ext cx="8373644" cy="2229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E6D93E23-7170-4BE1-AA42-C0FAFBBDEF0B}"/>
              </a:ext>
            </a:extLst>
          </p:cNvPr>
          <p:cNvSpPr/>
          <p:nvPr/>
        </p:nvSpPr>
        <p:spPr>
          <a:xfrm>
            <a:off x="0" y="6832600"/>
            <a:ext cx="7058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4251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320E24F-E844-4F2D-8AB8-79FB785C16EB}"/>
              </a:ext>
            </a:extLst>
          </p:cNvPr>
          <p:cNvSpPr/>
          <p:nvPr/>
        </p:nvSpPr>
        <p:spPr>
          <a:xfrm>
            <a:off x="0" y="6832600"/>
            <a:ext cx="7165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5" name="Picture 4">
            <a:extLst>
              <a:ext uri="{FF2B5EF4-FFF2-40B4-BE49-F238E27FC236}">
                <a16:creationId xmlns:a16="http://schemas.microsoft.com/office/drawing/2014/main" id="{F40A1B31-55B5-4B01-86D7-F4C1235DAFA4}"/>
              </a:ext>
            </a:extLst>
          </p:cNvPr>
          <p:cNvPicPr>
            <a:picLocks noChangeAspect="1"/>
          </p:cNvPicPr>
          <p:nvPr/>
        </p:nvPicPr>
        <p:blipFill>
          <a:blip r:embed="rId2"/>
          <a:stretch>
            <a:fillRect/>
          </a:stretch>
        </p:blipFill>
        <p:spPr>
          <a:xfrm>
            <a:off x="1041401" y="1892329"/>
            <a:ext cx="6058746"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2A65413C-10FE-4E14-9C77-5EA6E5B80B6C}"/>
              </a:ext>
            </a:extLst>
          </p:cNvPr>
          <p:cNvSpPr/>
          <p:nvPr/>
        </p:nvSpPr>
        <p:spPr>
          <a:xfrm>
            <a:off x="0" y="6832600"/>
            <a:ext cx="7272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1585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9EA30C18-FF60-4A68-BCCB-DE5122D32727}"/>
              </a:ext>
            </a:extLst>
          </p:cNvPr>
          <p:cNvSpPr/>
          <p:nvPr/>
        </p:nvSpPr>
        <p:spPr>
          <a:xfrm>
            <a:off x="0" y="6832600"/>
            <a:ext cx="7379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D7FB3B81-AB3F-4A0D-A5BE-1FD252266BB9}"/>
              </a:ext>
            </a:extLst>
          </p:cNvPr>
          <p:cNvSpPr/>
          <p:nvPr/>
        </p:nvSpPr>
        <p:spPr>
          <a:xfrm>
            <a:off x="0" y="6832600"/>
            <a:ext cx="74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7780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3" name="Picture 2">
            <a:extLst>
              <a:ext uri="{FF2B5EF4-FFF2-40B4-BE49-F238E27FC236}">
                <a16:creationId xmlns:a16="http://schemas.microsoft.com/office/drawing/2014/main" id="{48E26A7B-FA19-4014-BD66-FB5D7560DB65}"/>
              </a:ext>
            </a:extLst>
          </p:cNvPr>
          <p:cNvPicPr>
            <a:picLocks noChangeAspect="1"/>
          </p:cNvPicPr>
          <p:nvPr/>
        </p:nvPicPr>
        <p:blipFill>
          <a:blip r:embed="rId2"/>
          <a:stretch>
            <a:fillRect/>
          </a:stretch>
        </p:blipFill>
        <p:spPr>
          <a:xfrm>
            <a:off x="924511" y="1571366"/>
            <a:ext cx="8297433" cy="1857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41992EA9-8B52-432A-82FD-5AA0A9097CF1}"/>
              </a:ext>
            </a:extLst>
          </p:cNvPr>
          <p:cNvSpPr/>
          <p:nvPr/>
        </p:nvSpPr>
        <p:spPr>
          <a:xfrm>
            <a:off x="0" y="6832600"/>
            <a:ext cx="7486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5136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1">
            <a:hlinkClick r:id="" action="ppaction://media"/>
            <a:extLst>
              <a:ext uri="{FF2B5EF4-FFF2-40B4-BE49-F238E27FC236}">
                <a16:creationId xmlns:a16="http://schemas.microsoft.com/office/drawing/2014/main" id="{85B79DCF-9FF9-4DA8-82BF-3DE0CC004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8748" cy="6858000"/>
          </a:xfrm>
          <a:prstGeom prst="rect">
            <a:avLst/>
          </a:prstGeom>
        </p:spPr>
      </p:pic>
      <p:sp>
        <p:nvSpPr>
          <p:cNvPr id="10" name="PB">
            <a:extLst>
              <a:ext uri="{FF2B5EF4-FFF2-40B4-BE49-F238E27FC236}">
                <a16:creationId xmlns:a16="http://schemas.microsoft.com/office/drawing/2014/main" id="{CBF39B1E-305F-4DAF-B038-789ED9C46B84}"/>
              </a:ext>
            </a:extLst>
          </p:cNvPr>
          <p:cNvSpPr/>
          <p:nvPr/>
        </p:nvSpPr>
        <p:spPr>
          <a:xfrm>
            <a:off x="0" y="6832600"/>
            <a:ext cx="7593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8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a:xfrm>
            <a:off x="831850" y="1709738"/>
            <a:ext cx="10644224" cy="2852737"/>
          </a:xfrm>
        </p:spPr>
        <p:txBody>
          <a:bodyPr/>
          <a:lstStyle/>
          <a:p>
            <a:r>
              <a:rPr lang="en-CA" dirty="0"/>
              <a:t>Cross-entity Transaction (Send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B3818D6-2882-4357-8E18-785418DCC592}"/>
              </a:ext>
            </a:extLst>
          </p:cNvPr>
          <p:cNvSpPr/>
          <p:nvPr/>
        </p:nvSpPr>
        <p:spPr>
          <a:xfrm>
            <a:off x="0" y="6832600"/>
            <a:ext cx="7700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700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
        <p:nvSpPr>
          <p:cNvPr id="22" name="PB">
            <a:extLst>
              <a:ext uri="{FF2B5EF4-FFF2-40B4-BE49-F238E27FC236}">
                <a16:creationId xmlns:a16="http://schemas.microsoft.com/office/drawing/2014/main" id="{174442DA-668B-43B9-980A-9C2F40A8E091}"/>
              </a:ext>
            </a:extLst>
          </p:cNvPr>
          <p:cNvSpPr/>
          <p:nvPr/>
        </p:nvSpPr>
        <p:spPr>
          <a:xfrm>
            <a:off x="0" y="6832600"/>
            <a:ext cx="7807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34DCC-887D-4B25-8258-2FE193EBD2C1}"/>
              </a:ext>
            </a:extLst>
          </p:cNvPr>
          <p:cNvPicPr>
            <a:picLocks noChangeAspect="1"/>
          </p:cNvPicPr>
          <p:nvPr/>
        </p:nvPicPr>
        <p:blipFill>
          <a:blip r:embed="rId2"/>
          <a:stretch>
            <a:fillRect/>
          </a:stretch>
        </p:blipFill>
        <p:spPr>
          <a:xfrm>
            <a:off x="750126" y="477869"/>
            <a:ext cx="7087589" cy="600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60D87F7-1CBD-4650-8B08-DD9B34FBD541}"/>
              </a:ext>
            </a:extLst>
          </p:cNvPr>
          <p:cNvPicPr>
            <a:picLocks noChangeAspect="1"/>
          </p:cNvPicPr>
          <p:nvPr/>
        </p:nvPicPr>
        <p:blipFill>
          <a:blip r:embed="rId3"/>
          <a:stretch>
            <a:fillRect/>
          </a:stretch>
        </p:blipFill>
        <p:spPr>
          <a:xfrm>
            <a:off x="750126" y="1642743"/>
            <a:ext cx="8678486" cy="301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606B741-AF70-46EE-968D-ECEE2B5185F5}"/>
              </a:ext>
            </a:extLst>
          </p:cNvPr>
          <p:cNvSpPr/>
          <p:nvPr/>
        </p:nvSpPr>
        <p:spPr>
          <a:xfrm>
            <a:off x="0" y="6832600"/>
            <a:ext cx="7914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158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74E2CAC-8C53-4E94-A459-68405A706C7C}"/>
              </a:ext>
            </a:extLst>
          </p:cNvPr>
          <p:cNvSpPr/>
          <p:nvPr/>
        </p:nvSpPr>
        <p:spPr>
          <a:xfrm>
            <a:off x="0" y="6832600"/>
            <a:ext cx="8021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3" name="Picture 2">
            <a:extLst>
              <a:ext uri="{FF2B5EF4-FFF2-40B4-BE49-F238E27FC236}">
                <a16:creationId xmlns:a16="http://schemas.microsoft.com/office/drawing/2014/main" id="{D4DAED8E-6972-4272-A721-04A16B09E498}"/>
              </a:ext>
            </a:extLst>
          </p:cNvPr>
          <p:cNvPicPr>
            <a:picLocks noChangeAspect="1"/>
          </p:cNvPicPr>
          <p:nvPr/>
        </p:nvPicPr>
        <p:blipFill>
          <a:blip r:embed="rId2"/>
          <a:stretch>
            <a:fillRect/>
          </a:stretch>
        </p:blipFill>
        <p:spPr>
          <a:xfrm>
            <a:off x="905933" y="1363132"/>
            <a:ext cx="8811855" cy="2248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083D529-3F68-43EE-9131-4257A7E5469C}"/>
              </a:ext>
            </a:extLst>
          </p:cNvPr>
          <p:cNvSpPr/>
          <p:nvPr/>
        </p:nvSpPr>
        <p:spPr>
          <a:xfrm>
            <a:off x="0" y="6832600"/>
            <a:ext cx="8128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0532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1" name="PB">
            <a:extLst>
              <a:ext uri="{FF2B5EF4-FFF2-40B4-BE49-F238E27FC236}">
                <a16:creationId xmlns:a16="http://schemas.microsoft.com/office/drawing/2014/main" id="{265036F4-2D96-436D-92E4-9BAE42A59EE2}"/>
              </a:ext>
            </a:extLst>
          </p:cNvPr>
          <p:cNvSpPr/>
          <p:nvPr/>
        </p:nvSpPr>
        <p:spPr>
          <a:xfrm>
            <a:off x="0" y="6832600"/>
            <a:ext cx="8234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
        <p:nvSpPr>
          <p:cNvPr id="11" name="PB">
            <a:extLst>
              <a:ext uri="{FF2B5EF4-FFF2-40B4-BE49-F238E27FC236}">
                <a16:creationId xmlns:a16="http://schemas.microsoft.com/office/drawing/2014/main" id="{A0735A0C-B639-4948-80F3-ACB50D73A2ED}"/>
              </a:ext>
            </a:extLst>
          </p:cNvPr>
          <p:cNvSpPr/>
          <p:nvPr/>
        </p:nvSpPr>
        <p:spPr>
          <a:xfrm>
            <a:off x="0" y="6832600"/>
            <a:ext cx="8341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658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E321A-9DDA-48B8-A069-C50A64A548A7}"/>
              </a:ext>
            </a:extLst>
          </p:cNvPr>
          <p:cNvPicPr>
            <a:picLocks noChangeAspect="1"/>
          </p:cNvPicPr>
          <p:nvPr/>
        </p:nvPicPr>
        <p:blipFill>
          <a:blip r:embed="rId2"/>
          <a:stretch>
            <a:fillRect/>
          </a:stretch>
        </p:blipFill>
        <p:spPr>
          <a:xfrm>
            <a:off x="838200" y="5190812"/>
            <a:ext cx="7868748" cy="95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4B432B-F3A3-4A93-AA3E-F0B1E27D74FC}"/>
              </a:ext>
            </a:extLst>
          </p:cNvPr>
          <p:cNvPicPr>
            <a:picLocks noChangeAspect="1"/>
          </p:cNvPicPr>
          <p:nvPr/>
        </p:nvPicPr>
        <p:blipFill>
          <a:blip r:embed="rId3"/>
          <a:stretch>
            <a:fillRect/>
          </a:stretch>
        </p:blipFill>
        <p:spPr>
          <a:xfrm>
            <a:off x="838200" y="714555"/>
            <a:ext cx="8545118" cy="400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3DE11B65-C751-4180-AB7A-818FEE441317}"/>
              </a:ext>
            </a:extLst>
          </p:cNvPr>
          <p:cNvSpPr/>
          <p:nvPr/>
        </p:nvSpPr>
        <p:spPr>
          <a:xfrm>
            <a:off x="0" y="6832600"/>
            <a:ext cx="8448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95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03B31-FE62-412A-AEC6-2528B50666CE}"/>
              </a:ext>
            </a:extLst>
          </p:cNvPr>
          <p:cNvPicPr>
            <a:picLocks noChangeAspect="1"/>
          </p:cNvPicPr>
          <p:nvPr/>
        </p:nvPicPr>
        <p:blipFill>
          <a:blip r:embed="rId3"/>
          <a:stretch>
            <a:fillRect/>
          </a:stretch>
        </p:blipFill>
        <p:spPr>
          <a:xfrm>
            <a:off x="0" y="0"/>
            <a:ext cx="12192000" cy="4038899"/>
          </a:xfrm>
          <a:prstGeom prst="rect">
            <a:avLst/>
          </a:prstGeom>
        </p:spPr>
      </p:pic>
      <p:sp>
        <p:nvSpPr>
          <p:cNvPr id="10" name="PB">
            <a:extLst>
              <a:ext uri="{FF2B5EF4-FFF2-40B4-BE49-F238E27FC236}">
                <a16:creationId xmlns:a16="http://schemas.microsoft.com/office/drawing/2014/main" id="{23A0F4D4-546C-46F1-95EE-111765DE42CA}"/>
              </a:ext>
            </a:extLst>
          </p:cNvPr>
          <p:cNvSpPr/>
          <p:nvPr/>
        </p:nvSpPr>
        <p:spPr>
          <a:xfrm>
            <a:off x="0" y="6832600"/>
            <a:ext cx="85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9871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7C89F828-F910-46D9-BA82-835E4B914815}"/>
              </a:ext>
            </a:extLst>
          </p:cNvPr>
          <p:cNvSpPr/>
          <p:nvPr/>
        </p:nvSpPr>
        <p:spPr>
          <a:xfrm>
            <a:off x="0" y="6832600"/>
            <a:ext cx="8555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345EF-CD8D-4CAA-B274-A97141EB0E38}"/>
              </a:ext>
            </a:extLst>
          </p:cNvPr>
          <p:cNvPicPr>
            <a:picLocks noChangeAspect="1"/>
          </p:cNvPicPr>
          <p:nvPr/>
        </p:nvPicPr>
        <p:blipFill>
          <a:blip r:embed="rId3"/>
          <a:stretch>
            <a:fillRect/>
          </a:stretch>
        </p:blipFill>
        <p:spPr>
          <a:xfrm>
            <a:off x="617480" y="1262470"/>
            <a:ext cx="11205923" cy="4333059"/>
          </a:xfrm>
          <a:prstGeom prst="rect">
            <a:avLst/>
          </a:prstGeom>
        </p:spPr>
      </p:pic>
      <p:pic>
        <p:nvPicPr>
          <p:cNvPr id="2050" name="Picture 2" descr="10 GIFs That Describe the New Buffalo - Visit Buffalo Niagara">
            <a:extLst>
              <a:ext uri="{FF2B5EF4-FFF2-40B4-BE49-F238E27FC236}">
                <a16:creationId xmlns:a16="http://schemas.microsoft.com/office/drawing/2014/main" id="{B7A003FE-6B3D-4C56-83F1-30AAD3F10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E0A1A5BF-ACF9-468F-8BDC-32AF2654A5A0}"/>
              </a:ext>
            </a:extLst>
          </p:cNvPr>
          <p:cNvSpPr/>
          <p:nvPr/>
        </p:nvSpPr>
        <p:spPr>
          <a:xfrm>
            <a:off x="0" y="6832600"/>
            <a:ext cx="8662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97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32623343-7A22-4418-901D-FC44947F6C53}"/>
              </a:ext>
            </a:extLst>
          </p:cNvPr>
          <p:cNvSpPr/>
          <p:nvPr/>
        </p:nvSpPr>
        <p:spPr>
          <a:xfrm>
            <a:off x="0" y="6832600"/>
            <a:ext cx="8769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563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PB">
            <a:extLst>
              <a:ext uri="{FF2B5EF4-FFF2-40B4-BE49-F238E27FC236}">
                <a16:creationId xmlns:a16="http://schemas.microsoft.com/office/drawing/2014/main" id="{9F7387A2-55CB-4D2B-9F2A-FEC6DEE973E1}"/>
              </a:ext>
            </a:extLst>
          </p:cNvPr>
          <p:cNvSpPr/>
          <p:nvPr/>
        </p:nvSpPr>
        <p:spPr>
          <a:xfrm>
            <a:off x="0" y="6832600"/>
            <a:ext cx="8876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E3D305-D6B0-444D-B97F-D345D7B2973B}"/>
              </a:ext>
            </a:extLst>
          </p:cNvPr>
          <p:cNvPicPr>
            <a:picLocks noChangeAspect="1"/>
          </p:cNvPicPr>
          <p:nvPr/>
        </p:nvPicPr>
        <p:blipFill>
          <a:blip r:embed="rId2"/>
          <a:stretch>
            <a:fillRect/>
          </a:stretch>
        </p:blipFill>
        <p:spPr>
          <a:xfrm>
            <a:off x="838200" y="170429"/>
            <a:ext cx="9040487" cy="2438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D7BFC48-C60A-4700-88CD-2D9B96430E84}"/>
              </a:ext>
            </a:extLst>
          </p:cNvPr>
          <p:cNvPicPr>
            <a:picLocks noChangeAspect="1"/>
          </p:cNvPicPr>
          <p:nvPr/>
        </p:nvPicPr>
        <p:blipFill>
          <a:blip r:embed="rId3"/>
          <a:stretch>
            <a:fillRect/>
          </a:stretch>
        </p:blipFill>
        <p:spPr>
          <a:xfrm>
            <a:off x="838200" y="2806865"/>
            <a:ext cx="7973538" cy="369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70D0FA4-904C-4361-81BA-A9985D2E2F2E}"/>
              </a:ext>
            </a:extLst>
          </p:cNvPr>
          <p:cNvSpPr/>
          <p:nvPr/>
        </p:nvSpPr>
        <p:spPr>
          <a:xfrm>
            <a:off x="0" y="6832600"/>
            <a:ext cx="8983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7608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0BBF57BA-149D-4480-86E5-3685276F3697}"/>
              </a:ext>
            </a:extLst>
          </p:cNvPr>
          <p:cNvSpPr/>
          <p:nvPr/>
        </p:nvSpPr>
        <p:spPr>
          <a:xfrm>
            <a:off x="0" y="6832600"/>
            <a:ext cx="9090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173FA8B-E74D-4F22-A3E8-8EFD183C719D}"/>
              </a:ext>
            </a:extLst>
          </p:cNvPr>
          <p:cNvSpPr/>
          <p:nvPr/>
        </p:nvSpPr>
        <p:spPr>
          <a:xfrm>
            <a:off x="0" y="6832600"/>
            <a:ext cx="9197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5287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
        <p:nvSpPr>
          <p:cNvPr id="9" name="PB">
            <a:extLst>
              <a:ext uri="{FF2B5EF4-FFF2-40B4-BE49-F238E27FC236}">
                <a16:creationId xmlns:a16="http://schemas.microsoft.com/office/drawing/2014/main" id="{A40D95CD-9F27-48B7-810A-3A49743D2067}"/>
              </a:ext>
            </a:extLst>
          </p:cNvPr>
          <p:cNvSpPr/>
          <p:nvPr/>
        </p:nvSpPr>
        <p:spPr>
          <a:xfrm>
            <a:off x="0" y="6832600"/>
            <a:ext cx="9304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718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95718A3-B474-4940-A18A-826D4A8EAE13}"/>
              </a:ext>
            </a:extLst>
          </p:cNvPr>
          <p:cNvPicPr>
            <a:picLocks noChangeAspect="1"/>
          </p:cNvPicPr>
          <p:nvPr/>
        </p:nvPicPr>
        <p:blipFill>
          <a:blip r:embed="rId2"/>
          <a:stretch>
            <a:fillRect/>
          </a:stretch>
        </p:blipFill>
        <p:spPr>
          <a:xfrm>
            <a:off x="784011" y="2275738"/>
            <a:ext cx="5387481" cy="3848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C82293-2D6E-4D16-AA0F-5DD10E687B3A}"/>
              </a:ext>
            </a:extLst>
          </p:cNvPr>
          <p:cNvPicPr>
            <a:picLocks noChangeAspect="1"/>
          </p:cNvPicPr>
          <p:nvPr/>
        </p:nvPicPr>
        <p:blipFill>
          <a:blip r:embed="rId3"/>
          <a:stretch>
            <a:fillRect/>
          </a:stretch>
        </p:blipFill>
        <p:spPr>
          <a:xfrm>
            <a:off x="784011" y="554014"/>
            <a:ext cx="5973009" cy="1171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PB">
            <a:extLst>
              <a:ext uri="{FF2B5EF4-FFF2-40B4-BE49-F238E27FC236}">
                <a16:creationId xmlns:a16="http://schemas.microsoft.com/office/drawing/2014/main" id="{A437990A-4636-4B44-9049-3EC41118E90E}"/>
              </a:ext>
            </a:extLst>
          </p:cNvPr>
          <p:cNvSpPr/>
          <p:nvPr/>
        </p:nvSpPr>
        <p:spPr>
          <a:xfrm>
            <a:off x="0" y="6832600"/>
            <a:ext cx="9411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2264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0BB02-3CDB-4BED-928B-2E9C0E3EC982}"/>
              </a:ext>
            </a:extLst>
          </p:cNvPr>
          <p:cNvPicPr>
            <a:picLocks noChangeAspect="1"/>
          </p:cNvPicPr>
          <p:nvPr/>
        </p:nvPicPr>
        <p:blipFill>
          <a:blip r:embed="rId2"/>
          <a:stretch>
            <a:fillRect/>
          </a:stretch>
        </p:blipFill>
        <p:spPr>
          <a:xfrm>
            <a:off x="514266" y="367544"/>
            <a:ext cx="8792802" cy="1733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64E4C38-CAE7-4B15-BE1C-988184A55FFA}"/>
              </a:ext>
            </a:extLst>
          </p:cNvPr>
          <p:cNvPicPr>
            <a:picLocks noChangeAspect="1"/>
          </p:cNvPicPr>
          <p:nvPr/>
        </p:nvPicPr>
        <p:blipFill>
          <a:blip r:embed="rId3"/>
          <a:stretch>
            <a:fillRect/>
          </a:stretch>
        </p:blipFill>
        <p:spPr>
          <a:xfrm>
            <a:off x="514266" y="2719794"/>
            <a:ext cx="11305201" cy="2866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093A375-B664-4FD6-AAC9-45A7A09C90A9}"/>
              </a:ext>
            </a:extLst>
          </p:cNvPr>
          <p:cNvSpPr/>
          <p:nvPr/>
        </p:nvSpPr>
        <p:spPr>
          <a:xfrm>
            <a:off x="0" y="6832600"/>
            <a:ext cx="9518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51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0</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grpSp>
      <p:sp>
        <p:nvSpPr>
          <p:cNvPr id="15" name="PB">
            <a:extLst>
              <a:ext uri="{FF2B5EF4-FFF2-40B4-BE49-F238E27FC236}">
                <a16:creationId xmlns:a16="http://schemas.microsoft.com/office/drawing/2014/main" id="{842230D2-782E-45EB-BB11-57EA76285C44}"/>
              </a:ext>
            </a:extLst>
          </p:cNvPr>
          <p:cNvSpPr/>
          <p:nvPr/>
        </p:nvSpPr>
        <p:spPr>
          <a:xfrm>
            <a:off x="0" y="6832600"/>
            <a:ext cx="962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474D11B3-7872-42DE-B354-09E1C3FABA70}"/>
              </a:ext>
            </a:extLst>
          </p:cNvPr>
          <p:cNvSpPr/>
          <p:nvPr/>
        </p:nvSpPr>
        <p:spPr>
          <a:xfrm>
            <a:off x="0" y="6832600"/>
            <a:ext cx="9625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
        <p:nvSpPr>
          <p:cNvPr id="11" name="PB">
            <a:extLst>
              <a:ext uri="{FF2B5EF4-FFF2-40B4-BE49-F238E27FC236}">
                <a16:creationId xmlns:a16="http://schemas.microsoft.com/office/drawing/2014/main" id="{D850574E-9D82-451E-8D35-51580D77CEBE}"/>
              </a:ext>
            </a:extLst>
          </p:cNvPr>
          <p:cNvSpPr/>
          <p:nvPr/>
        </p:nvSpPr>
        <p:spPr>
          <a:xfrm>
            <a:off x="0" y="6832600"/>
            <a:ext cx="9732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698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93979198-70C8-46B1-90FD-581BF0F26CBB}"/>
              </a:ext>
            </a:extLst>
          </p:cNvPr>
          <p:cNvSpPr/>
          <p:nvPr/>
        </p:nvSpPr>
        <p:spPr>
          <a:xfrm>
            <a:off x="0" y="6832600"/>
            <a:ext cx="9839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9415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FBC05-82F6-4597-B14E-A3ED54ACAB49}"/>
              </a:ext>
            </a:extLst>
          </p:cNvPr>
          <p:cNvPicPr>
            <a:picLocks noChangeAspect="1"/>
          </p:cNvPicPr>
          <p:nvPr/>
        </p:nvPicPr>
        <p:blipFill>
          <a:blip r:embed="rId2"/>
          <a:stretch>
            <a:fillRect/>
          </a:stretch>
        </p:blipFill>
        <p:spPr>
          <a:xfrm>
            <a:off x="838200" y="562171"/>
            <a:ext cx="6925642" cy="1190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72EBB7E-2D08-4D91-8F8C-0C2DDBFD06BA}"/>
              </a:ext>
            </a:extLst>
          </p:cNvPr>
          <p:cNvPicPr>
            <a:picLocks noChangeAspect="1"/>
          </p:cNvPicPr>
          <p:nvPr/>
        </p:nvPicPr>
        <p:blipFill>
          <a:blip r:embed="rId3"/>
          <a:stretch>
            <a:fillRect/>
          </a:stretch>
        </p:blipFill>
        <p:spPr>
          <a:xfrm>
            <a:off x="838200" y="2176287"/>
            <a:ext cx="9078592" cy="250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ACCC97FA-1D17-4A3D-80A9-49BB077DCB50}"/>
              </a:ext>
            </a:extLst>
          </p:cNvPr>
          <p:cNvSpPr/>
          <p:nvPr/>
        </p:nvSpPr>
        <p:spPr>
          <a:xfrm>
            <a:off x="0" y="6832600"/>
            <a:ext cx="9946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4601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A7E91E57-DB0A-4D73-8E70-7041D66DFA2B}"/>
              </a:ext>
            </a:extLst>
          </p:cNvPr>
          <p:cNvSpPr/>
          <p:nvPr/>
        </p:nvSpPr>
        <p:spPr>
          <a:xfrm>
            <a:off x="0" y="6832600"/>
            <a:ext cx="10053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
        <p:nvSpPr>
          <p:cNvPr id="11" name="PB">
            <a:extLst>
              <a:ext uri="{FF2B5EF4-FFF2-40B4-BE49-F238E27FC236}">
                <a16:creationId xmlns:a16="http://schemas.microsoft.com/office/drawing/2014/main" id="{0AC8B19E-E5D8-4BD2-985C-B0DAB0D8555A}"/>
              </a:ext>
            </a:extLst>
          </p:cNvPr>
          <p:cNvSpPr/>
          <p:nvPr/>
        </p:nvSpPr>
        <p:spPr>
          <a:xfrm>
            <a:off x="0" y="6832600"/>
            <a:ext cx="10160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50071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AFCED-924C-4F91-B98D-42477DECBFC4}"/>
              </a:ext>
            </a:extLst>
          </p:cNvPr>
          <p:cNvPicPr>
            <a:picLocks noChangeAspect="1"/>
          </p:cNvPicPr>
          <p:nvPr/>
        </p:nvPicPr>
        <p:blipFill>
          <a:blip r:embed="rId3"/>
          <a:stretch>
            <a:fillRect/>
          </a:stretch>
        </p:blipFill>
        <p:spPr>
          <a:xfrm>
            <a:off x="99721" y="577431"/>
            <a:ext cx="11993695" cy="3840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C56F07-295B-4F7E-974A-ACF06BCEA75B}"/>
              </a:ext>
            </a:extLst>
          </p:cNvPr>
          <p:cNvPicPr>
            <a:picLocks noChangeAspect="1"/>
          </p:cNvPicPr>
          <p:nvPr/>
        </p:nvPicPr>
        <p:blipFill>
          <a:blip r:embed="rId4"/>
          <a:stretch>
            <a:fillRect/>
          </a:stretch>
        </p:blipFill>
        <p:spPr>
          <a:xfrm>
            <a:off x="98584" y="5256910"/>
            <a:ext cx="11993695" cy="84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CA0C753-8AAB-448A-A33C-4C0E8CC9A407}"/>
              </a:ext>
            </a:extLst>
          </p:cNvPr>
          <p:cNvSpPr/>
          <p:nvPr/>
        </p:nvSpPr>
        <p:spPr>
          <a:xfrm>
            <a:off x="0" y="6832600"/>
            <a:ext cx="10266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202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7D9EC-611F-4D8D-9BEE-C85DB99AB7F1}"/>
              </a:ext>
            </a:extLst>
          </p:cNvPr>
          <p:cNvPicPr>
            <a:picLocks noChangeAspect="1"/>
          </p:cNvPicPr>
          <p:nvPr/>
        </p:nvPicPr>
        <p:blipFill>
          <a:blip r:embed="rId3"/>
          <a:stretch>
            <a:fillRect/>
          </a:stretch>
        </p:blipFill>
        <p:spPr>
          <a:xfrm>
            <a:off x="366818" y="432012"/>
            <a:ext cx="9277350" cy="2038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2BC43E7-8B58-4395-AFE6-EFA27B31AB1A}"/>
              </a:ext>
            </a:extLst>
          </p:cNvPr>
          <p:cNvPicPr>
            <a:picLocks noChangeAspect="1"/>
          </p:cNvPicPr>
          <p:nvPr/>
        </p:nvPicPr>
        <p:blipFill>
          <a:blip r:embed="rId4"/>
          <a:stretch>
            <a:fillRect/>
          </a:stretch>
        </p:blipFill>
        <p:spPr>
          <a:xfrm>
            <a:off x="366818" y="3012951"/>
            <a:ext cx="10450383" cy="329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EAB88F2-DACA-4D4A-A85B-97D7FD91F1CB}"/>
              </a:ext>
            </a:extLst>
          </p:cNvPr>
          <p:cNvSpPr/>
          <p:nvPr/>
        </p:nvSpPr>
        <p:spPr>
          <a:xfrm>
            <a:off x="0" y="6832600"/>
            <a:ext cx="1037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385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038D7D10-D96B-4A14-AEBE-269AB1F33411}"/>
              </a:ext>
            </a:extLst>
          </p:cNvPr>
          <p:cNvSpPr/>
          <p:nvPr/>
        </p:nvSpPr>
        <p:spPr>
          <a:xfrm>
            <a:off x="0" y="6832600"/>
            <a:ext cx="1048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DDB1D58-AAC9-45D7-BCBC-7C73A949B3C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8606" b="15155"/>
          <a:stretch/>
        </p:blipFill>
        <p:spPr>
          <a:xfrm>
            <a:off x="20" y="1282"/>
            <a:ext cx="12191980" cy="6856718"/>
          </a:xfrm>
          <a:prstGeom prst="rect">
            <a:avLst/>
          </a:prstGeom>
        </p:spPr>
      </p:pic>
      <p:sp>
        <p:nvSpPr>
          <p:cNvPr id="6" name="Title 1">
            <a:extLst>
              <a:ext uri="{FF2B5EF4-FFF2-40B4-BE49-F238E27FC236}">
                <a16:creationId xmlns:a16="http://schemas.microsoft.com/office/drawing/2014/main" id="{7318D4AE-3F54-4C2C-A6FE-1A9A17249D76}"/>
              </a:ext>
            </a:extLst>
          </p:cNvPr>
          <p:cNvSpPr>
            <a:spLocks noGrp="1"/>
          </p:cNvSpPr>
          <p:nvPr>
            <p:ph type="title"/>
          </p:nvPr>
        </p:nvSpPr>
        <p:spPr>
          <a:xfrm>
            <a:off x="831850" y="1709738"/>
            <a:ext cx="10515600" cy="2852737"/>
          </a:xfrm>
        </p:spPr>
        <p:txBody>
          <a:bodyPr/>
          <a:lstStyle/>
          <a:p>
            <a:r>
              <a:rPr lang="en-CA" dirty="0" err="1"/>
              <a:t>BinaryData</a:t>
            </a:r>
            <a:endParaRPr lang="en-CA" dirty="0"/>
          </a:p>
        </p:txBody>
      </p:sp>
      <p:sp>
        <p:nvSpPr>
          <p:cNvPr id="12" name="PB">
            <a:extLst>
              <a:ext uri="{FF2B5EF4-FFF2-40B4-BE49-F238E27FC236}">
                <a16:creationId xmlns:a16="http://schemas.microsoft.com/office/drawing/2014/main" id="{1BB3BAC5-A583-4725-8E8B-3932DADA6C36}"/>
              </a:ext>
            </a:extLst>
          </p:cNvPr>
          <p:cNvSpPr/>
          <p:nvPr/>
        </p:nvSpPr>
        <p:spPr>
          <a:xfrm>
            <a:off x="0" y="6832600"/>
            <a:ext cx="1058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072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4445</TotalTime>
  <Words>2963</Words>
  <Application>Microsoft Office PowerPoint</Application>
  <PresentationFormat>Widescreen</PresentationFormat>
  <Paragraphs>469</Paragraphs>
  <Slides>114</Slides>
  <Notes>53</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Cascadia Mono</vt:lpstr>
      <vt:lpstr>Segoe UI</vt:lpstr>
      <vt:lpstr>Segoe UI Black</vt:lpstr>
      <vt:lpstr>ui-monospace</vt:lpstr>
      <vt:lpstr>Yanone Kaffeesatz Regular</vt:lpstr>
      <vt:lpstr>Office Theme</vt:lpstr>
      <vt:lpstr>Azure Service Bus Deep Dive</vt:lpstr>
      <vt:lpstr>PowerPoint Presentation</vt:lpstr>
      <vt:lpstr>PowerPoint Presentation</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Connection Options</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You’d think…</vt:lpstr>
      <vt:lpstr>Connections Management</vt:lpstr>
      <vt:lpstr>Connections and Connection Pooling</vt:lpstr>
      <vt:lpstr>Shared Client</vt:lpstr>
      <vt:lpstr>Multiple Clients</vt:lpstr>
      <vt:lpstr>PowerPoint Presentation</vt:lpstr>
      <vt:lpstr>PowerPoint Presentation</vt:lpstr>
      <vt:lpstr>PowerPoint Presentation</vt:lpstr>
      <vt:lpstr>Message Scheduling</vt:lpstr>
      <vt:lpstr>Schedule w/o a receipt</vt:lpstr>
      <vt:lpstr>Schedule with a receipt</vt:lpstr>
      <vt:lpstr>PowerPoint Presentation</vt:lpstr>
      <vt:lpstr>Message Expiration</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Setup</vt:lpstr>
      <vt:lpstr>Invocation</vt:lpstr>
      <vt:lpstr>PowerPoint Presentation</vt:lpstr>
      <vt:lpstr>Message Batching</vt:lpstr>
      <vt:lpstr>Sending a batch</vt:lpstr>
      <vt:lpstr>PowerPoint Presentation</vt:lpstr>
      <vt:lpstr>Sending a large batch</vt:lpstr>
      <vt:lpstr>PowerPoint Presentation</vt:lpstr>
      <vt:lpstr>Safe batching</vt:lpstr>
      <vt:lpstr>PowerPoint Presentation</vt:lpstr>
      <vt:lpstr>Messages larger than 256KB?</vt:lpstr>
      <vt:lpstr>Atomic Sends</vt:lpstr>
      <vt:lpstr>Individual sends</vt:lpstr>
      <vt:lpstr>PowerPoint Presentation</vt:lpstr>
      <vt:lpstr>100 limit</vt:lpstr>
      <vt:lpstr>PowerPoint Presentation</vt:lpstr>
      <vt:lpstr>Atomic sends with a batch</vt:lpstr>
      <vt:lpstr>PowerPoint Presentation</vt:lpstr>
      <vt:lpstr>Cross-entity Transaction (Send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PowerPoint Presentation</vt:lpstr>
      <vt:lpstr>BinaryData</vt:lpstr>
      <vt:lpstr>PowerPoint Presentation</vt:lpstr>
      <vt:lpstr>Functions</vt:lpstr>
      <vt:lpstr>PowerPoint Presentation</vt:lpstr>
      <vt:lpstr>Azure CLI</vt:lpstr>
      <vt:lpstr>Performance</vt:lpstr>
      <vt:lpstr>Standard Namespace Deployment</vt:lpstr>
      <vt:lpstr>Uneven Performance</vt:lpstr>
      <vt:lpstr>Noisy Neighbour Effect</vt:lpstr>
      <vt:lpstr>Credits System</vt:lpstr>
      <vt:lpstr>Premium or Standard?</vt:lpstr>
      <vt:lpstr>Tooling</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13</cp:revision>
  <dcterms:created xsi:type="dcterms:W3CDTF">2019-10-14T18:49:24Z</dcterms:created>
  <dcterms:modified xsi:type="dcterms:W3CDTF">2022-04-05T20:42:45Z</dcterms:modified>
</cp:coreProperties>
</file>